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8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EE57-AC29-8544-89A4-B4A25EC2BD98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66E0-25DD-0E41-A4AB-DC632CEA2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36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EE57-AC29-8544-89A4-B4A25EC2BD98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66E0-25DD-0E41-A4AB-DC632CEA2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45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EE57-AC29-8544-89A4-B4A25EC2BD98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66E0-25DD-0E41-A4AB-DC632CEA2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13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EE57-AC29-8544-89A4-B4A25EC2BD98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66E0-25DD-0E41-A4AB-DC632CEA2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7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EE57-AC29-8544-89A4-B4A25EC2BD98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66E0-25DD-0E41-A4AB-DC632CEA2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80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EE57-AC29-8544-89A4-B4A25EC2BD98}" type="datetimeFigureOut">
              <a:rPr lang="en-US" smtClean="0"/>
              <a:t>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66E0-25DD-0E41-A4AB-DC632CEA2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98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EE57-AC29-8544-89A4-B4A25EC2BD98}" type="datetimeFigureOut">
              <a:rPr lang="en-US" smtClean="0"/>
              <a:t>2/8/16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66E0-25DD-0E41-A4AB-DC632CEA2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6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EE57-AC29-8544-89A4-B4A25EC2BD98}" type="datetimeFigureOut">
              <a:rPr lang="en-US" smtClean="0"/>
              <a:t>2/8/16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66E0-25DD-0E41-A4AB-DC632CEA2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735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EE57-AC29-8544-89A4-B4A25EC2BD98}" type="datetimeFigureOut">
              <a:rPr lang="en-US" smtClean="0"/>
              <a:t>2/8/16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66E0-25DD-0E41-A4AB-DC632CEA2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975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EE57-AC29-8544-89A4-B4A25EC2BD98}" type="datetimeFigureOut">
              <a:rPr lang="en-US" smtClean="0"/>
              <a:t>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66E0-25DD-0E41-A4AB-DC632CEA2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697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EE57-AC29-8544-89A4-B4A25EC2BD98}" type="datetimeFigureOut">
              <a:rPr lang="en-US" smtClean="0"/>
              <a:t>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66E0-25DD-0E41-A4AB-DC632CEA2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294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5EE57-AC29-8544-89A4-B4A25EC2BD98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D66E0-25DD-0E41-A4AB-DC632CEA2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77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16428" y="776620"/>
            <a:ext cx="9191072" cy="1598290"/>
            <a:chOff x="-62947" y="507998"/>
            <a:chExt cx="9191072" cy="1598290"/>
          </a:xfrm>
        </p:grpSpPr>
        <p:sp>
          <p:nvSpPr>
            <p:cNvPr id="6" name="TextBox 5"/>
            <p:cNvSpPr txBox="1"/>
            <p:nvPr/>
          </p:nvSpPr>
          <p:spPr>
            <a:xfrm>
              <a:off x="7931152" y="608110"/>
              <a:ext cx="10858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Working</a:t>
              </a:r>
              <a:endParaRPr lang="en-US" sz="14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820027" y="1326589"/>
              <a:ext cx="13080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Unstable</a:t>
              </a:r>
              <a:endParaRPr lang="en-US" sz="1400" b="1" dirty="0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-62947" y="507998"/>
              <a:ext cx="8540198" cy="1598290"/>
              <a:chOff x="-62947" y="507998"/>
              <a:chExt cx="8540198" cy="1598290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-62947" y="608110"/>
                <a:ext cx="6032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/>
                  <a:t>New</a:t>
                </a:r>
                <a:endParaRPr lang="en-US" sz="1400" b="1" dirty="0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2131853" y="608110"/>
                <a:ext cx="13080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/>
                  <a:t>Authorizing</a:t>
                </a:r>
                <a:endParaRPr lang="en-US" sz="1400" b="1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5031502" y="608110"/>
                <a:ext cx="13080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/>
                  <a:t>Authorized</a:t>
                </a:r>
                <a:endParaRPr lang="en-US" sz="1400" b="1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063749" y="1798511"/>
                <a:ext cx="14605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err="1" smtClean="0"/>
                  <a:t>Auth</a:t>
                </a:r>
                <a:r>
                  <a:rPr lang="en-US" sz="1400" b="1" dirty="0" smtClean="0"/>
                  <a:t> Skipped</a:t>
                </a:r>
                <a:endParaRPr lang="en-US" sz="1400" b="1" dirty="0"/>
              </a:p>
            </p:txBody>
          </p:sp>
          <p:cxnSp>
            <p:nvCxnSpPr>
              <p:cNvPr id="25" name="Straight Arrow Connector 24"/>
              <p:cNvCxnSpPr>
                <a:stCxn id="6" idx="2"/>
              </p:cNvCxnSpPr>
              <p:nvPr/>
            </p:nvCxnSpPr>
            <p:spPr>
              <a:xfrm>
                <a:off x="8474076" y="915887"/>
                <a:ext cx="3175" cy="412762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 flipH="1">
                <a:off x="7429502" y="915887"/>
                <a:ext cx="904873" cy="51478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 flipH="1">
                <a:off x="7445376" y="1496390"/>
                <a:ext cx="698499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36" name="Down Arrow 35"/>
              <p:cNvSpPr/>
              <p:nvPr/>
            </p:nvSpPr>
            <p:spPr>
              <a:xfrm>
                <a:off x="2131853" y="972733"/>
                <a:ext cx="1350481" cy="768931"/>
              </a:xfrm>
              <a:prstGeom prst="down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Skip</a:t>
                </a:r>
              </a:p>
              <a:p>
                <a:pPr algn="ctr"/>
                <a:r>
                  <a:rPr lang="en-US" sz="1200" dirty="0" err="1" smtClean="0"/>
                  <a:t>OAuth</a:t>
                </a:r>
                <a:endParaRPr lang="en-US" sz="1200" dirty="0" smtClean="0"/>
              </a:p>
            </p:txBody>
          </p:sp>
          <p:grpSp>
            <p:nvGrpSpPr>
              <p:cNvPr id="43" name="Group 42"/>
              <p:cNvGrpSpPr/>
              <p:nvPr/>
            </p:nvGrpSpPr>
            <p:grpSpPr>
              <a:xfrm>
                <a:off x="558756" y="507998"/>
                <a:ext cx="1554644" cy="1126368"/>
                <a:chOff x="558757" y="507998"/>
                <a:chExt cx="1554644" cy="1126368"/>
              </a:xfrm>
            </p:grpSpPr>
            <p:sp>
              <p:nvSpPr>
                <p:cNvPr id="11" name="TextBox 10"/>
                <p:cNvSpPr txBox="1"/>
                <p:nvPr/>
              </p:nvSpPr>
              <p:spPr>
                <a:xfrm>
                  <a:off x="603250" y="1326589"/>
                  <a:ext cx="14605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b="1" dirty="0" err="1" smtClean="0"/>
                    <a:t>Auth</a:t>
                  </a:r>
                  <a:r>
                    <a:rPr lang="en-US" sz="1400" b="1" dirty="0" smtClean="0"/>
                    <a:t> Failed</a:t>
                  </a:r>
                  <a:endParaRPr lang="en-US" sz="1400" b="1" dirty="0"/>
                </a:p>
              </p:txBody>
            </p:sp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1333500" y="911913"/>
                  <a:ext cx="0" cy="518761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37" name="Right Arrow 36"/>
                <p:cNvSpPr/>
                <p:nvPr/>
              </p:nvSpPr>
              <p:spPr>
                <a:xfrm>
                  <a:off x="558757" y="507998"/>
                  <a:ext cx="1554644" cy="508000"/>
                </a:xfrm>
                <a:prstGeom prst="rightArrow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/>
                    <a:t>Start </a:t>
                  </a:r>
                  <a:r>
                    <a:rPr lang="en-US" sz="1200" dirty="0" err="1" smtClean="0"/>
                    <a:t>OAuth</a:t>
                  </a:r>
                  <a:endParaRPr lang="en-US" sz="1200" dirty="0"/>
                </a:p>
              </p:txBody>
            </p:sp>
          </p:grpSp>
          <p:grpSp>
            <p:nvGrpSpPr>
              <p:cNvPr id="42" name="Group 41"/>
              <p:cNvGrpSpPr/>
              <p:nvPr/>
            </p:nvGrpSpPr>
            <p:grpSpPr>
              <a:xfrm>
                <a:off x="3458405" y="507998"/>
                <a:ext cx="1554644" cy="1126368"/>
                <a:chOff x="3396078" y="507998"/>
                <a:chExt cx="1554644" cy="1126368"/>
              </a:xfrm>
            </p:grpSpPr>
            <p:sp>
              <p:nvSpPr>
                <p:cNvPr id="12" name="TextBox 11"/>
                <p:cNvSpPr txBox="1"/>
                <p:nvPr/>
              </p:nvSpPr>
              <p:spPr>
                <a:xfrm>
                  <a:off x="3443150" y="1326589"/>
                  <a:ext cx="14605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b="1" dirty="0" err="1" smtClean="0"/>
                    <a:t>Auth</a:t>
                  </a:r>
                  <a:r>
                    <a:rPr lang="en-US" sz="1400" b="1" dirty="0" smtClean="0"/>
                    <a:t> Failed</a:t>
                  </a:r>
                  <a:endParaRPr lang="en-US" sz="1400" b="1" dirty="0"/>
                </a:p>
              </p:txBody>
            </p:sp>
            <p:sp>
              <p:nvSpPr>
                <p:cNvPr id="15" name="Right Arrow 14"/>
                <p:cNvSpPr/>
                <p:nvPr/>
              </p:nvSpPr>
              <p:spPr>
                <a:xfrm>
                  <a:off x="3396078" y="507998"/>
                  <a:ext cx="1554644" cy="508000"/>
                </a:xfrm>
                <a:prstGeom prst="rightArrow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/>
                    <a:t>Complete </a:t>
                  </a:r>
                  <a:r>
                    <a:rPr lang="en-US" sz="1200" dirty="0" err="1" smtClean="0"/>
                    <a:t>OAuth</a:t>
                  </a:r>
                  <a:endParaRPr lang="en-US" sz="1200" dirty="0"/>
                </a:p>
              </p:txBody>
            </p:sp>
            <p:cxnSp>
              <p:nvCxnSpPr>
                <p:cNvPr id="41" name="Straight Arrow Connector 40"/>
                <p:cNvCxnSpPr/>
                <p:nvPr/>
              </p:nvCxnSpPr>
              <p:spPr>
                <a:xfrm>
                  <a:off x="4173400" y="911913"/>
                  <a:ext cx="0" cy="518761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5" name="Group 44"/>
              <p:cNvGrpSpPr/>
              <p:nvPr/>
            </p:nvGrpSpPr>
            <p:grpSpPr>
              <a:xfrm>
                <a:off x="6358053" y="507998"/>
                <a:ext cx="1554644" cy="1128428"/>
                <a:chOff x="6358055" y="507998"/>
                <a:chExt cx="1554644" cy="1128428"/>
              </a:xfrm>
            </p:grpSpPr>
            <p:sp>
              <p:nvSpPr>
                <p:cNvPr id="8" name="TextBox 7"/>
                <p:cNvSpPr txBox="1"/>
                <p:nvPr/>
              </p:nvSpPr>
              <p:spPr>
                <a:xfrm>
                  <a:off x="6481328" y="1328649"/>
                  <a:ext cx="130809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b="1" dirty="0" smtClean="0"/>
                    <a:t>Failed</a:t>
                  </a:r>
                  <a:endParaRPr lang="en-US" sz="1400" b="1" dirty="0"/>
                </a:p>
              </p:txBody>
            </p:sp>
            <p:sp>
              <p:nvSpPr>
                <p:cNvPr id="38" name="Right Arrow 37"/>
                <p:cNvSpPr/>
                <p:nvPr/>
              </p:nvSpPr>
              <p:spPr>
                <a:xfrm>
                  <a:off x="6358055" y="507998"/>
                  <a:ext cx="1554644" cy="508000"/>
                </a:xfrm>
                <a:prstGeom prst="rightArrow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/>
                    <a:t>Test </a:t>
                  </a:r>
                  <a:r>
                    <a:rPr lang="en-US" sz="1200" dirty="0" err="1" smtClean="0"/>
                    <a:t>OAuth</a:t>
                  </a:r>
                  <a:endParaRPr lang="en-US" sz="1200" dirty="0"/>
                </a:p>
              </p:txBody>
            </p:sp>
            <p:cxnSp>
              <p:nvCxnSpPr>
                <p:cNvPr id="44" name="Straight Arrow Connector 43"/>
                <p:cNvCxnSpPr/>
                <p:nvPr/>
              </p:nvCxnSpPr>
              <p:spPr>
                <a:xfrm>
                  <a:off x="7135377" y="911913"/>
                  <a:ext cx="0" cy="518761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90" name="Group 89"/>
          <p:cNvGrpSpPr/>
          <p:nvPr/>
        </p:nvGrpSpPr>
        <p:grpSpPr>
          <a:xfrm>
            <a:off x="0" y="3674862"/>
            <a:ext cx="9191072" cy="1128428"/>
            <a:chOff x="0" y="2738237"/>
            <a:chExt cx="9191072" cy="1128428"/>
          </a:xfrm>
        </p:grpSpPr>
        <p:sp>
          <p:nvSpPr>
            <p:cNvPr id="60" name="TextBox 59"/>
            <p:cNvSpPr txBox="1"/>
            <p:nvPr/>
          </p:nvSpPr>
          <p:spPr>
            <a:xfrm>
              <a:off x="7994099" y="2838349"/>
              <a:ext cx="10858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Working</a:t>
              </a:r>
              <a:endParaRPr lang="en-US" sz="1400" b="1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882974" y="3556828"/>
              <a:ext cx="13080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Unstable</a:t>
              </a:r>
              <a:endParaRPr lang="en-US" sz="1400" b="1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0" y="2838349"/>
              <a:ext cx="6032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New</a:t>
              </a:r>
              <a:endParaRPr lang="en-US" sz="1400" b="1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326515" y="2819685"/>
              <a:ext cx="13080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Configured</a:t>
              </a:r>
              <a:endParaRPr lang="en-US" sz="1400" b="1" dirty="0"/>
            </a:p>
          </p:txBody>
        </p:sp>
        <p:cxnSp>
          <p:nvCxnSpPr>
            <p:cNvPr id="67" name="Straight Arrow Connector 66"/>
            <p:cNvCxnSpPr>
              <a:stCxn id="60" idx="2"/>
            </p:cNvCxnSpPr>
            <p:nvPr/>
          </p:nvCxnSpPr>
          <p:spPr>
            <a:xfrm>
              <a:off x="8537023" y="3146126"/>
              <a:ext cx="3175" cy="412762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flipH="1">
              <a:off x="7151250" y="3146126"/>
              <a:ext cx="1246075" cy="41070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flipH="1">
              <a:off x="7151250" y="3726629"/>
              <a:ext cx="105557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82" name="Right Arrow 81"/>
            <p:cNvSpPr/>
            <p:nvPr/>
          </p:nvSpPr>
          <p:spPr>
            <a:xfrm>
              <a:off x="1005672" y="2738237"/>
              <a:ext cx="2918421" cy="5080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 Staff Setup</a:t>
              </a:r>
              <a:endParaRPr lang="en-US" sz="1200" dirty="0"/>
            </a:p>
          </p:txBody>
        </p:sp>
        <p:grpSp>
          <p:nvGrpSpPr>
            <p:cNvPr id="73" name="Group 72"/>
            <p:cNvGrpSpPr/>
            <p:nvPr/>
          </p:nvGrpSpPr>
          <p:grpSpPr>
            <a:xfrm>
              <a:off x="6037034" y="2738237"/>
              <a:ext cx="1554644" cy="1128428"/>
              <a:chOff x="6358055" y="507998"/>
              <a:chExt cx="1554644" cy="1128428"/>
            </a:xfrm>
          </p:grpSpPr>
          <p:sp>
            <p:nvSpPr>
              <p:cNvPr id="74" name="TextBox 73"/>
              <p:cNvSpPr txBox="1"/>
              <p:nvPr/>
            </p:nvSpPr>
            <p:spPr>
              <a:xfrm>
                <a:off x="6481328" y="1328649"/>
                <a:ext cx="13080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/>
                  <a:t>Failed</a:t>
                </a:r>
                <a:endParaRPr lang="en-US" sz="1400" b="1" dirty="0"/>
              </a:p>
            </p:txBody>
          </p:sp>
          <p:sp>
            <p:nvSpPr>
              <p:cNvPr id="75" name="Right Arrow 74"/>
              <p:cNvSpPr/>
              <p:nvPr/>
            </p:nvSpPr>
            <p:spPr>
              <a:xfrm>
                <a:off x="6358055" y="507998"/>
                <a:ext cx="1554644" cy="508000"/>
              </a:xfrm>
              <a:prstGeom prst="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Call API / ???</a:t>
                </a:r>
                <a:endParaRPr lang="en-US" sz="1200" dirty="0"/>
              </a:p>
            </p:txBody>
          </p:sp>
          <p:cxnSp>
            <p:nvCxnSpPr>
              <p:cNvPr id="76" name="Straight Arrow Connector 75"/>
              <p:cNvCxnSpPr/>
              <p:nvPr/>
            </p:nvCxnSpPr>
            <p:spPr>
              <a:xfrm>
                <a:off x="7135377" y="911913"/>
                <a:ext cx="0" cy="51876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4" name="Group 103"/>
          <p:cNvGrpSpPr/>
          <p:nvPr/>
        </p:nvGrpSpPr>
        <p:grpSpPr>
          <a:xfrm>
            <a:off x="1005672" y="5953517"/>
            <a:ext cx="6688502" cy="508000"/>
            <a:chOff x="1005672" y="5175642"/>
            <a:chExt cx="6688502" cy="508000"/>
          </a:xfrm>
        </p:grpSpPr>
        <p:sp>
          <p:nvSpPr>
            <p:cNvPr id="92" name="TextBox 91"/>
            <p:cNvSpPr txBox="1"/>
            <p:nvPr/>
          </p:nvSpPr>
          <p:spPr>
            <a:xfrm>
              <a:off x="6608326" y="5275754"/>
              <a:ext cx="10858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Working</a:t>
              </a:r>
              <a:endParaRPr lang="en-US" sz="1400" b="1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1005672" y="5275754"/>
              <a:ext cx="6032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New</a:t>
              </a:r>
              <a:endParaRPr lang="en-US" sz="1400" b="1" dirty="0"/>
            </a:p>
          </p:txBody>
        </p:sp>
        <p:sp>
          <p:nvSpPr>
            <p:cNvPr id="99" name="Right Arrow 98"/>
            <p:cNvSpPr/>
            <p:nvPr/>
          </p:nvSpPr>
          <p:spPr>
            <a:xfrm>
              <a:off x="2649413" y="5175642"/>
              <a:ext cx="2918421" cy="5080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Nothing / ???</a:t>
              </a:r>
              <a:endParaRPr lang="en-US" sz="1200" dirty="0"/>
            </a:p>
          </p:txBody>
        </p:sp>
      </p:grpSp>
      <p:sp>
        <p:nvSpPr>
          <p:cNvPr id="105" name="TextBox 104"/>
          <p:cNvSpPr txBox="1"/>
          <p:nvPr/>
        </p:nvSpPr>
        <p:spPr>
          <a:xfrm>
            <a:off x="3329292" y="5197931"/>
            <a:ext cx="24854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No setup required</a:t>
            </a:r>
            <a:endParaRPr lang="en-US" sz="2200" b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3347669" y="2946994"/>
            <a:ext cx="24854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Study </a:t>
            </a:r>
            <a:r>
              <a:rPr lang="en-US" sz="2200" b="1" dirty="0"/>
              <a:t>s</a:t>
            </a:r>
            <a:r>
              <a:rPr lang="en-US" sz="2200" b="1" dirty="0" smtClean="0"/>
              <a:t>taff </a:t>
            </a:r>
            <a:r>
              <a:rPr lang="en-US" sz="2200" b="1" dirty="0"/>
              <a:t>s</a:t>
            </a:r>
            <a:r>
              <a:rPr lang="en-US" sz="2200" b="1" dirty="0" smtClean="0"/>
              <a:t>etup</a:t>
            </a:r>
            <a:endParaRPr lang="en-US" sz="2200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3329292" y="97764"/>
            <a:ext cx="24854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err="1" smtClean="0"/>
              <a:t>Oauth</a:t>
            </a:r>
            <a:r>
              <a:rPr lang="en-US" sz="2200" b="1" dirty="0" smtClean="0"/>
              <a:t> Setup</a:t>
            </a:r>
            <a:endParaRPr lang="en-US" sz="2200" b="1" dirty="0"/>
          </a:p>
        </p:txBody>
      </p:sp>
      <p:cxnSp>
        <p:nvCxnSpPr>
          <p:cNvPr id="109" name="Straight Connector 108"/>
          <p:cNvCxnSpPr/>
          <p:nvPr/>
        </p:nvCxnSpPr>
        <p:spPr>
          <a:xfrm>
            <a:off x="16428" y="2692410"/>
            <a:ext cx="912757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553" y="5067310"/>
            <a:ext cx="915932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364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3970</TotalTime>
  <Words>49</Words>
  <Application>Microsoft Macintosh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Leitner</dc:creator>
  <cp:lastModifiedBy>Aaron Leitner</cp:lastModifiedBy>
  <cp:revision>6</cp:revision>
  <dcterms:created xsi:type="dcterms:W3CDTF">2016-02-05T19:44:01Z</dcterms:created>
  <dcterms:modified xsi:type="dcterms:W3CDTF">2016-02-08T13:57:18Z</dcterms:modified>
</cp:coreProperties>
</file>