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28" autoAdjust="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96" y="-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0400CC-D379-C341-85CB-428BEA9533D1}" type="doc">
      <dgm:prSet loTypeId="urn:microsoft.com/office/officeart/2005/8/layout/bProcess3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65C957-79EC-AE4F-B889-E7B1C8127481}">
      <dgm:prSet phldrT="[Text]"/>
      <dgm:spPr/>
      <dgm:t>
        <a:bodyPr/>
        <a:lstStyle/>
        <a:p>
          <a:r>
            <a:rPr lang="en-US" dirty="0" smtClean="0"/>
            <a:t>New</a:t>
          </a:r>
          <a:endParaRPr lang="en-US" dirty="0"/>
        </a:p>
      </dgm:t>
    </dgm:pt>
    <dgm:pt modelId="{E093B42D-10AB-D84B-9998-F75C8EB7C992}" type="parTrans" cxnId="{ADED015F-9BFA-F347-BEEC-C686D5D89347}">
      <dgm:prSet/>
      <dgm:spPr/>
      <dgm:t>
        <a:bodyPr/>
        <a:lstStyle/>
        <a:p>
          <a:endParaRPr lang="en-US"/>
        </a:p>
      </dgm:t>
    </dgm:pt>
    <dgm:pt modelId="{BA41A9C4-5310-C546-B69E-E4DB0E2FB56E}" type="sibTrans" cxnId="{ADED015F-9BFA-F347-BEEC-C686D5D89347}">
      <dgm:prSet/>
      <dgm:spPr/>
      <dgm:t>
        <a:bodyPr/>
        <a:lstStyle/>
        <a:p>
          <a:endParaRPr lang="en-US"/>
        </a:p>
      </dgm:t>
    </dgm:pt>
    <dgm:pt modelId="{481EB6B9-0230-8D43-BA39-565793AB71AE}">
      <dgm:prSet phldrT="[Text]"/>
      <dgm:spPr/>
      <dgm:t>
        <a:bodyPr/>
        <a:lstStyle/>
        <a:p>
          <a:r>
            <a:rPr lang="en-US" dirty="0" smtClean="0"/>
            <a:t>Enrolling</a:t>
          </a:r>
          <a:endParaRPr lang="en-US" dirty="0"/>
        </a:p>
      </dgm:t>
    </dgm:pt>
    <dgm:pt modelId="{E1493D9C-3594-A342-8D9F-4840818202B4}" type="parTrans" cxnId="{48F940B1-D6C5-424F-A6B8-355B93E670C9}">
      <dgm:prSet/>
      <dgm:spPr/>
      <dgm:t>
        <a:bodyPr/>
        <a:lstStyle/>
        <a:p>
          <a:endParaRPr lang="en-US"/>
        </a:p>
      </dgm:t>
    </dgm:pt>
    <dgm:pt modelId="{5574A131-1FBE-6347-8609-8D540813F00B}" type="sibTrans" cxnId="{48F940B1-D6C5-424F-A6B8-355B93E670C9}">
      <dgm:prSet/>
      <dgm:spPr/>
      <dgm:t>
        <a:bodyPr/>
        <a:lstStyle/>
        <a:p>
          <a:endParaRPr lang="en-US"/>
        </a:p>
      </dgm:t>
    </dgm:pt>
    <dgm:pt modelId="{8552AB23-3070-8E47-A21D-6767D7881DE8}">
      <dgm:prSet phldrT="[Text]"/>
      <dgm:spPr/>
      <dgm:t>
        <a:bodyPr/>
        <a:lstStyle/>
        <a:p>
          <a:r>
            <a:rPr lang="en-US" dirty="0" smtClean="0"/>
            <a:t>Enrolled</a:t>
          </a:r>
          <a:endParaRPr lang="en-US" dirty="0"/>
        </a:p>
      </dgm:t>
    </dgm:pt>
    <dgm:pt modelId="{81AF94AE-5FD7-5B4D-9233-B5DBF72265C2}" type="parTrans" cxnId="{AFCDE970-00C1-C94B-98E1-317455F97615}">
      <dgm:prSet/>
      <dgm:spPr/>
      <dgm:t>
        <a:bodyPr/>
        <a:lstStyle/>
        <a:p>
          <a:endParaRPr lang="en-US"/>
        </a:p>
      </dgm:t>
    </dgm:pt>
    <dgm:pt modelId="{59100141-86F0-5A41-8608-50AF161C182B}" type="sibTrans" cxnId="{AFCDE970-00C1-C94B-98E1-317455F97615}">
      <dgm:prSet/>
      <dgm:spPr/>
      <dgm:t>
        <a:bodyPr/>
        <a:lstStyle/>
        <a:p>
          <a:endParaRPr lang="en-US"/>
        </a:p>
      </dgm:t>
    </dgm:pt>
    <dgm:pt modelId="{2804156E-AFC3-4448-A21D-3E6C37DFC83B}">
      <dgm:prSet phldrT="[Text]"/>
      <dgm:spPr/>
      <dgm:t>
        <a:bodyPr/>
        <a:lstStyle/>
        <a:p>
          <a:r>
            <a:rPr lang="en-US" dirty="0" smtClean="0"/>
            <a:t>Trigger: Formal enrollment steps compete</a:t>
          </a:r>
          <a:endParaRPr lang="en-US" dirty="0"/>
        </a:p>
      </dgm:t>
    </dgm:pt>
    <dgm:pt modelId="{6D25822D-2330-B948-90FF-8E81647225CD}" type="parTrans" cxnId="{03A15850-3170-B34F-8875-8E17ECBF7E64}">
      <dgm:prSet/>
      <dgm:spPr/>
      <dgm:t>
        <a:bodyPr/>
        <a:lstStyle/>
        <a:p>
          <a:endParaRPr lang="en-US"/>
        </a:p>
      </dgm:t>
    </dgm:pt>
    <dgm:pt modelId="{C37EAB25-78E3-8A42-AF78-18315B0BF489}" type="sibTrans" cxnId="{03A15850-3170-B34F-8875-8E17ECBF7E64}">
      <dgm:prSet/>
      <dgm:spPr/>
      <dgm:t>
        <a:bodyPr/>
        <a:lstStyle/>
        <a:p>
          <a:endParaRPr lang="en-US"/>
        </a:p>
      </dgm:t>
    </dgm:pt>
    <dgm:pt modelId="{41226833-3652-F74D-897B-3CDBE389C41C}">
      <dgm:prSet phldrT="[Text]"/>
      <dgm:spPr/>
      <dgm:t>
        <a:bodyPr/>
        <a:lstStyle/>
        <a:p>
          <a:r>
            <a:rPr lang="en-US" dirty="0" smtClean="0"/>
            <a:t>Log in: Display “ready” message</a:t>
          </a:r>
          <a:endParaRPr lang="en-US" dirty="0"/>
        </a:p>
      </dgm:t>
    </dgm:pt>
    <dgm:pt modelId="{F9F1662B-74D4-AD40-8B25-F88A97460751}" type="parTrans" cxnId="{EC2669B2-0E27-8A48-AA01-3275CEC3D58A}">
      <dgm:prSet/>
      <dgm:spPr/>
      <dgm:t>
        <a:bodyPr/>
        <a:lstStyle/>
        <a:p>
          <a:endParaRPr lang="en-US"/>
        </a:p>
      </dgm:t>
    </dgm:pt>
    <dgm:pt modelId="{F57F481B-0F3D-7D45-AF2A-6F9DDD233C4C}" type="sibTrans" cxnId="{EC2669B2-0E27-8A48-AA01-3275CEC3D58A}">
      <dgm:prSet/>
      <dgm:spPr/>
      <dgm:t>
        <a:bodyPr/>
        <a:lstStyle/>
        <a:p>
          <a:endParaRPr lang="en-US"/>
        </a:p>
      </dgm:t>
    </dgm:pt>
    <dgm:pt modelId="{459F52D9-A4C7-6444-9139-1882854F8E72}">
      <dgm:prSet phldrT="[Text]"/>
      <dgm:spPr/>
      <dgm:t>
        <a:bodyPr/>
        <a:lstStyle/>
        <a:p>
          <a:r>
            <a:rPr lang="en-US" dirty="0" smtClean="0"/>
            <a:t>Finished</a:t>
          </a:r>
          <a:endParaRPr lang="en-US" dirty="0"/>
        </a:p>
      </dgm:t>
    </dgm:pt>
    <dgm:pt modelId="{6105D77D-212C-1C4E-A162-CC56E0AED609}" type="parTrans" cxnId="{EF9109E2-2244-AD46-A11E-002CD9229276}">
      <dgm:prSet/>
      <dgm:spPr/>
      <dgm:t>
        <a:bodyPr/>
        <a:lstStyle/>
        <a:p>
          <a:endParaRPr lang="en-US"/>
        </a:p>
      </dgm:t>
    </dgm:pt>
    <dgm:pt modelId="{0B71F210-79BC-4845-B9AF-B7CA21E1C2F2}" type="sibTrans" cxnId="{EF9109E2-2244-AD46-A11E-002CD9229276}">
      <dgm:prSet/>
      <dgm:spPr/>
      <dgm:t>
        <a:bodyPr/>
        <a:lstStyle/>
        <a:p>
          <a:endParaRPr lang="en-US"/>
        </a:p>
      </dgm:t>
    </dgm:pt>
    <dgm:pt modelId="{6F0ABC33-CF1D-B944-94E2-93D1B91F9D81}">
      <dgm:prSet phldrT="[Text]"/>
      <dgm:spPr/>
      <dgm:t>
        <a:bodyPr/>
        <a:lstStyle/>
        <a:p>
          <a:r>
            <a:rPr lang="en-US" dirty="0" smtClean="0"/>
            <a:t>Log in: Disabled until verified</a:t>
          </a:r>
          <a:endParaRPr lang="en-US" dirty="0"/>
        </a:p>
      </dgm:t>
    </dgm:pt>
    <dgm:pt modelId="{0C23AA4E-B40B-1644-BB31-49A2EFAF7EB7}" type="parTrans" cxnId="{0F1994D7-B6FF-4C42-BEEE-A478D5919D30}">
      <dgm:prSet/>
      <dgm:spPr/>
      <dgm:t>
        <a:bodyPr/>
        <a:lstStyle/>
        <a:p>
          <a:endParaRPr lang="en-US"/>
        </a:p>
      </dgm:t>
    </dgm:pt>
    <dgm:pt modelId="{B69E29D6-42A1-0645-B001-E394320F4AD5}" type="sibTrans" cxnId="{0F1994D7-B6FF-4C42-BEEE-A478D5919D30}">
      <dgm:prSet/>
      <dgm:spPr/>
      <dgm:t>
        <a:bodyPr/>
        <a:lstStyle/>
        <a:p>
          <a:endParaRPr lang="en-US"/>
        </a:p>
      </dgm:t>
    </dgm:pt>
    <dgm:pt modelId="{AF2C5228-5F02-6845-B349-CC8B1239F114}">
      <dgm:prSet phldrT="[Text]"/>
      <dgm:spPr/>
      <dgm:t>
        <a:bodyPr/>
        <a:lstStyle/>
        <a:p>
          <a:r>
            <a:rPr lang="en-US" dirty="0" smtClean="0"/>
            <a:t>Ready</a:t>
          </a:r>
          <a:endParaRPr lang="en-US" dirty="0"/>
        </a:p>
      </dgm:t>
    </dgm:pt>
    <dgm:pt modelId="{5C93AB5B-FEED-A54C-91B6-2AD3A8092BE1}" type="parTrans" cxnId="{A74E961A-878D-EC42-ABDA-17BC49380188}">
      <dgm:prSet/>
      <dgm:spPr/>
      <dgm:t>
        <a:bodyPr/>
        <a:lstStyle/>
        <a:p>
          <a:endParaRPr lang="en-US"/>
        </a:p>
      </dgm:t>
    </dgm:pt>
    <dgm:pt modelId="{036F9A13-F46E-D743-9158-4D6AABE54626}" type="sibTrans" cxnId="{A74E961A-878D-EC42-ABDA-17BC49380188}">
      <dgm:prSet/>
      <dgm:spPr/>
      <dgm:t>
        <a:bodyPr/>
        <a:lstStyle/>
        <a:p>
          <a:endParaRPr lang="en-US"/>
        </a:p>
      </dgm:t>
    </dgm:pt>
    <dgm:pt modelId="{AA37B5AF-CDA5-B445-8A3A-65795F10A375}">
      <dgm:prSet phldrT="[Text]"/>
      <dgm:spPr/>
      <dgm:t>
        <a:bodyPr/>
        <a:lstStyle/>
        <a:p>
          <a:r>
            <a:rPr lang="en-US" dirty="0" smtClean="0"/>
            <a:t>Trigger: Account verification</a:t>
          </a:r>
          <a:endParaRPr lang="en-US" dirty="0"/>
        </a:p>
      </dgm:t>
    </dgm:pt>
    <dgm:pt modelId="{6FD992C7-7D2F-F44A-8E25-4AFED16D5F0B}" type="parTrans" cxnId="{859D74E0-C45E-5842-8C42-9C31327DC59C}">
      <dgm:prSet/>
      <dgm:spPr/>
      <dgm:t>
        <a:bodyPr/>
        <a:lstStyle/>
        <a:p>
          <a:endParaRPr lang="en-US"/>
        </a:p>
      </dgm:t>
    </dgm:pt>
    <dgm:pt modelId="{08DED08D-30E6-9142-AB02-55700DAE1275}" type="sibTrans" cxnId="{859D74E0-C45E-5842-8C42-9C31327DC59C}">
      <dgm:prSet/>
      <dgm:spPr/>
      <dgm:t>
        <a:bodyPr/>
        <a:lstStyle/>
        <a:p>
          <a:endParaRPr lang="en-US"/>
        </a:p>
      </dgm:t>
    </dgm:pt>
    <dgm:pt modelId="{463D28D9-E4DB-0246-9A70-BA2D5EF248B4}">
      <dgm:prSet phldrT="[Text]"/>
      <dgm:spPr/>
      <dgm:t>
        <a:bodyPr/>
        <a:lstStyle/>
        <a:p>
          <a:r>
            <a:rPr lang="en-US" dirty="0" smtClean="0"/>
            <a:t>Trigger: Account creation</a:t>
          </a:r>
          <a:endParaRPr lang="en-US" dirty="0"/>
        </a:p>
      </dgm:t>
    </dgm:pt>
    <dgm:pt modelId="{6BEDFF2C-3C10-3E40-A1C8-D4C2274506A2}" type="parTrans" cxnId="{48D5CFEE-A0B2-9546-A1FF-3B78824055C7}">
      <dgm:prSet/>
      <dgm:spPr/>
      <dgm:t>
        <a:bodyPr/>
        <a:lstStyle/>
        <a:p>
          <a:endParaRPr lang="en-US"/>
        </a:p>
      </dgm:t>
    </dgm:pt>
    <dgm:pt modelId="{8495E0A3-27AD-7F47-8DD7-DBFC906FB0BA}" type="sibTrans" cxnId="{48D5CFEE-A0B2-9546-A1FF-3B78824055C7}">
      <dgm:prSet/>
      <dgm:spPr/>
      <dgm:t>
        <a:bodyPr/>
        <a:lstStyle/>
        <a:p>
          <a:endParaRPr lang="en-US"/>
        </a:p>
      </dgm:t>
    </dgm:pt>
    <dgm:pt modelId="{9775A7EF-BE73-D04A-B8C2-2410B37DA226}">
      <dgm:prSet phldrT="[Text]"/>
      <dgm:spPr/>
      <dgm:t>
        <a:bodyPr/>
        <a:lstStyle/>
        <a:p>
          <a:r>
            <a:rPr lang="en-US" dirty="0" smtClean="0"/>
            <a:t>Enrollment steps are in progress</a:t>
          </a:r>
          <a:endParaRPr lang="en-US" dirty="0"/>
        </a:p>
      </dgm:t>
    </dgm:pt>
    <dgm:pt modelId="{A7815C53-85C1-AA43-BCE9-95765FA85871}" type="parTrans" cxnId="{7CE4259E-4A06-CA47-A480-8CFC0F58EC5D}">
      <dgm:prSet/>
      <dgm:spPr/>
      <dgm:t>
        <a:bodyPr/>
        <a:lstStyle/>
        <a:p>
          <a:endParaRPr lang="en-US"/>
        </a:p>
      </dgm:t>
    </dgm:pt>
    <dgm:pt modelId="{F7E5B4D6-8860-B341-8135-91D92D004621}" type="sibTrans" cxnId="{7CE4259E-4A06-CA47-A480-8CFC0F58EC5D}">
      <dgm:prSet/>
      <dgm:spPr/>
      <dgm:t>
        <a:bodyPr/>
        <a:lstStyle/>
        <a:p>
          <a:endParaRPr lang="en-US"/>
        </a:p>
      </dgm:t>
    </dgm:pt>
    <dgm:pt modelId="{EE635352-FF64-5F49-8455-C6563D4B3F9D}">
      <dgm:prSet phldrT="[Text]"/>
      <dgm:spPr/>
      <dgm:t>
        <a:bodyPr/>
        <a:lstStyle/>
        <a:p>
          <a:r>
            <a:rPr lang="en-US" dirty="0" smtClean="0"/>
            <a:t>Log in: Enrollment module</a:t>
          </a:r>
          <a:endParaRPr lang="en-US" dirty="0"/>
        </a:p>
      </dgm:t>
    </dgm:pt>
    <dgm:pt modelId="{7D27219F-A97F-8844-A995-44EA6395209B}" type="parTrans" cxnId="{BD78C1BE-B32B-D44A-89C3-D0A737530552}">
      <dgm:prSet/>
      <dgm:spPr/>
      <dgm:t>
        <a:bodyPr/>
        <a:lstStyle/>
        <a:p>
          <a:endParaRPr lang="en-US"/>
        </a:p>
      </dgm:t>
    </dgm:pt>
    <dgm:pt modelId="{E3E6BF3A-477B-7545-B410-A55D2F3D469E}" type="sibTrans" cxnId="{BD78C1BE-B32B-D44A-89C3-D0A737530552}">
      <dgm:prSet/>
      <dgm:spPr/>
      <dgm:t>
        <a:bodyPr/>
        <a:lstStyle/>
        <a:p>
          <a:endParaRPr lang="en-US"/>
        </a:p>
      </dgm:t>
    </dgm:pt>
    <dgm:pt modelId="{C33A4DD6-139F-064B-9FEC-1377446AFB73}">
      <dgm:prSet phldrT="[Text]"/>
      <dgm:spPr/>
      <dgm:t>
        <a:bodyPr/>
        <a:lstStyle/>
        <a:p>
          <a:r>
            <a:rPr lang="en-US" dirty="0" smtClean="0"/>
            <a:t>Trigger: Enrollment steps complete, payment </a:t>
          </a:r>
          <a:r>
            <a:rPr lang="en-US" dirty="0" err="1" smtClean="0"/>
            <a:t>prefs</a:t>
          </a:r>
          <a:r>
            <a:rPr lang="en-US" dirty="0" smtClean="0"/>
            <a:t>/lottery number set</a:t>
          </a:r>
          <a:endParaRPr lang="en-US" dirty="0"/>
        </a:p>
      </dgm:t>
    </dgm:pt>
    <dgm:pt modelId="{97563CE3-963E-0547-BFE6-7888CB476B11}" type="parTrans" cxnId="{17276754-B08D-4048-B7B1-CF2FABE88880}">
      <dgm:prSet/>
      <dgm:spPr/>
      <dgm:t>
        <a:bodyPr/>
        <a:lstStyle/>
        <a:p>
          <a:endParaRPr lang="en-US"/>
        </a:p>
      </dgm:t>
    </dgm:pt>
    <dgm:pt modelId="{EA5793E6-CAA8-6048-9A77-08E36C55D63E}" type="sibTrans" cxnId="{17276754-B08D-4048-B7B1-CF2FABE88880}">
      <dgm:prSet/>
      <dgm:spPr/>
      <dgm:t>
        <a:bodyPr/>
        <a:lstStyle/>
        <a:p>
          <a:endParaRPr lang="en-US"/>
        </a:p>
      </dgm:t>
    </dgm:pt>
    <dgm:pt modelId="{359066EF-CFF8-A449-A389-F572C02C9950}">
      <dgm:prSet phldrT="[Text]"/>
      <dgm:spPr/>
      <dgm:t>
        <a:bodyPr/>
        <a:lstStyle/>
        <a:p>
          <a:r>
            <a:rPr lang="en-US" dirty="0" smtClean="0"/>
            <a:t>Trigger: Either manual, or via auto-start arm setting</a:t>
          </a:r>
          <a:endParaRPr lang="en-US" dirty="0"/>
        </a:p>
      </dgm:t>
    </dgm:pt>
    <dgm:pt modelId="{AF3D7A11-0067-5140-B540-A4F982D085FC}" type="parTrans" cxnId="{927487A4-5A00-9249-B40E-F132B603E3B6}">
      <dgm:prSet/>
      <dgm:spPr/>
      <dgm:t>
        <a:bodyPr/>
        <a:lstStyle/>
        <a:p>
          <a:endParaRPr lang="en-US"/>
        </a:p>
      </dgm:t>
    </dgm:pt>
    <dgm:pt modelId="{BA9A4CF4-AF6A-1748-8696-276840EB78E8}" type="sibTrans" cxnId="{927487A4-5A00-9249-B40E-F132B603E3B6}">
      <dgm:prSet/>
      <dgm:spPr/>
      <dgm:t>
        <a:bodyPr/>
        <a:lstStyle/>
        <a:p>
          <a:endParaRPr lang="en-US"/>
        </a:p>
      </dgm:t>
    </dgm:pt>
    <dgm:pt modelId="{9D208F90-52B1-D04A-9E69-BF9FE7D746AE}">
      <dgm:prSet phldrT="[Text]"/>
      <dgm:spPr/>
      <dgm:t>
        <a:bodyPr/>
        <a:lstStyle/>
        <a:p>
          <a:r>
            <a:rPr lang="en-US" dirty="0" smtClean="0"/>
            <a:t>Usually auto-advances to Started</a:t>
          </a:r>
          <a:endParaRPr lang="en-US" dirty="0"/>
        </a:p>
      </dgm:t>
    </dgm:pt>
    <dgm:pt modelId="{A2320B3D-332B-4241-BC99-84FE5943F97E}" type="parTrans" cxnId="{777A4ECD-4E40-F24D-B4C2-8C00B38CE21D}">
      <dgm:prSet/>
      <dgm:spPr/>
      <dgm:t>
        <a:bodyPr/>
        <a:lstStyle/>
        <a:p>
          <a:endParaRPr lang="en-US"/>
        </a:p>
      </dgm:t>
    </dgm:pt>
    <dgm:pt modelId="{56BCE929-22FB-C647-A352-F49E591AE19C}" type="sibTrans" cxnId="{777A4ECD-4E40-F24D-B4C2-8C00B38CE21D}">
      <dgm:prSet/>
      <dgm:spPr/>
      <dgm:t>
        <a:bodyPr/>
        <a:lstStyle/>
        <a:p>
          <a:endParaRPr lang="en-US"/>
        </a:p>
      </dgm:t>
    </dgm:pt>
    <dgm:pt modelId="{1F1C1F39-22CE-EE47-AB5F-95E6C70EC8E2}">
      <dgm:prSet phldrT="[Text]"/>
      <dgm:spPr/>
      <dgm:t>
        <a:bodyPr/>
        <a:lstStyle/>
        <a:p>
          <a:r>
            <a:rPr lang="en-US" dirty="0" smtClean="0"/>
            <a:t>Trigger: manual</a:t>
          </a:r>
          <a:endParaRPr lang="en-US" dirty="0"/>
        </a:p>
      </dgm:t>
    </dgm:pt>
    <dgm:pt modelId="{D849B756-7AA2-9541-B655-C54BCCD4BFD0}" type="parTrans" cxnId="{16F177CA-56D2-FE4D-BB89-9BF10D614458}">
      <dgm:prSet/>
      <dgm:spPr/>
      <dgm:t>
        <a:bodyPr/>
        <a:lstStyle/>
        <a:p>
          <a:endParaRPr lang="en-US"/>
        </a:p>
      </dgm:t>
    </dgm:pt>
    <dgm:pt modelId="{95EE0E9B-898C-A845-B5D8-CD821237A81A}" type="sibTrans" cxnId="{16F177CA-56D2-FE4D-BB89-9BF10D614458}">
      <dgm:prSet/>
      <dgm:spPr/>
      <dgm:t>
        <a:bodyPr/>
        <a:lstStyle/>
        <a:p>
          <a:endParaRPr lang="en-US"/>
        </a:p>
      </dgm:t>
    </dgm:pt>
    <dgm:pt modelId="{F7391B45-D908-3742-A201-FD4CD957BFF2}">
      <dgm:prSet phldrT="[Text]"/>
      <dgm:spPr/>
      <dgm:t>
        <a:bodyPr/>
        <a:lstStyle/>
        <a:p>
          <a:r>
            <a:rPr lang="en-US" dirty="0" smtClean="0"/>
            <a:t>Log in: Enrollment module</a:t>
          </a:r>
          <a:endParaRPr lang="en-US" dirty="0"/>
        </a:p>
      </dgm:t>
    </dgm:pt>
    <dgm:pt modelId="{EEF12994-07D8-F84C-8F22-81AA6821C3A7}" type="parTrans" cxnId="{4A30220A-C0FE-024E-9C5C-22E1ECD74C62}">
      <dgm:prSet/>
      <dgm:spPr/>
    </dgm:pt>
    <dgm:pt modelId="{C2DAD332-81D7-AF42-85DB-1302F007EF17}" type="sibTrans" cxnId="{4A30220A-C0FE-024E-9C5C-22E1ECD74C62}">
      <dgm:prSet/>
      <dgm:spPr/>
    </dgm:pt>
    <dgm:pt modelId="{1F3B54DC-7719-3E49-AF6D-07E4976A676E}">
      <dgm:prSet phldrT="[Text]"/>
      <dgm:spPr/>
      <dgm:t>
        <a:bodyPr/>
        <a:lstStyle/>
        <a:p>
          <a:r>
            <a:rPr lang="en-US" dirty="0" smtClean="0"/>
            <a:t>May still need to set payment </a:t>
          </a:r>
          <a:r>
            <a:rPr lang="en-US" dirty="0" err="1" smtClean="0"/>
            <a:t>prefs</a:t>
          </a:r>
          <a:r>
            <a:rPr lang="en-US" dirty="0" smtClean="0"/>
            <a:t> or lottery number</a:t>
          </a:r>
          <a:endParaRPr lang="en-US" dirty="0"/>
        </a:p>
      </dgm:t>
    </dgm:pt>
    <dgm:pt modelId="{0E47944B-848C-5C45-8D01-B7370021A54D}" type="parTrans" cxnId="{2D3BA3B5-3C63-6B47-B3DC-B00C067F04F8}">
      <dgm:prSet/>
      <dgm:spPr/>
    </dgm:pt>
    <dgm:pt modelId="{6E5CE11E-C99E-BB40-831C-88B55135F30E}" type="sibTrans" cxnId="{2D3BA3B5-3C63-6B47-B3DC-B00C067F04F8}">
      <dgm:prSet/>
      <dgm:spPr/>
    </dgm:pt>
    <dgm:pt modelId="{8F0AA555-4968-874F-B63E-91E67491BE8F}">
      <dgm:prSet phldrT="[Text]"/>
      <dgm:spPr/>
      <dgm:t>
        <a:bodyPr/>
        <a:lstStyle/>
        <a:p>
          <a:r>
            <a:rPr lang="en-US" dirty="0" smtClean="0"/>
            <a:t>Started</a:t>
          </a:r>
          <a:endParaRPr lang="en-US" dirty="0"/>
        </a:p>
      </dgm:t>
    </dgm:pt>
    <dgm:pt modelId="{6ECFC7AE-6566-1644-9870-ABCEC4F9E045}" type="parTrans" cxnId="{9A3F305A-1756-154A-837B-222DBF3586DC}">
      <dgm:prSet/>
      <dgm:spPr/>
    </dgm:pt>
    <dgm:pt modelId="{2664E645-F98D-2E47-BA6E-D5DC13D1BC0C}" type="sibTrans" cxnId="{9A3F305A-1756-154A-837B-222DBF3586DC}">
      <dgm:prSet/>
      <dgm:spPr/>
      <dgm:t>
        <a:bodyPr/>
        <a:lstStyle/>
        <a:p>
          <a:endParaRPr lang="en-US"/>
        </a:p>
      </dgm:t>
    </dgm:pt>
    <dgm:pt modelId="{A905A8D6-F057-414A-BAB6-A521AE647F76}">
      <dgm:prSet phldrT="[Text]"/>
      <dgm:spPr/>
      <dgm:t>
        <a:bodyPr/>
        <a:lstStyle/>
        <a:p>
          <a:r>
            <a:rPr lang="en-US" dirty="0" smtClean="0"/>
            <a:t>Log in: Disabled? Or maybe display message?</a:t>
          </a:r>
          <a:endParaRPr lang="en-US" dirty="0"/>
        </a:p>
      </dgm:t>
    </dgm:pt>
    <dgm:pt modelId="{017859CF-236C-8341-85EF-1284CF6EE368}" type="parTrans" cxnId="{CF191843-5507-D64A-A639-785FD206837E}">
      <dgm:prSet/>
      <dgm:spPr/>
    </dgm:pt>
    <dgm:pt modelId="{A5AC738F-522F-1447-9555-4F3B0AE369E0}" type="sibTrans" cxnId="{CF191843-5507-D64A-A639-785FD206837E}">
      <dgm:prSet/>
      <dgm:spPr/>
    </dgm:pt>
    <dgm:pt modelId="{3BE68DFC-EAA0-A043-A1FE-6B4607B8ED6B}" type="pres">
      <dgm:prSet presAssocID="{930400CC-D379-C341-85CB-428BEA9533D1}" presName="Name0" presStyleCnt="0">
        <dgm:presLayoutVars>
          <dgm:dir/>
          <dgm:resizeHandles val="exact"/>
        </dgm:presLayoutVars>
      </dgm:prSet>
      <dgm:spPr/>
    </dgm:pt>
    <dgm:pt modelId="{932E7309-05B3-B148-8DAD-D2A6442FD9EE}" type="pres">
      <dgm:prSet presAssocID="{5265C957-79EC-AE4F-B889-E7B1C812748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0E1306-C1B7-D844-905A-68896117E6AF}" type="pres">
      <dgm:prSet presAssocID="{BA41A9C4-5310-C546-B69E-E4DB0E2FB56E}" presName="sibTrans" presStyleLbl="sibTrans1D1" presStyleIdx="0" presStyleCnt="5"/>
      <dgm:spPr/>
    </dgm:pt>
    <dgm:pt modelId="{0845752A-5BD9-EE47-B3E0-8AD6E5732A2A}" type="pres">
      <dgm:prSet presAssocID="{BA41A9C4-5310-C546-B69E-E4DB0E2FB56E}" presName="connectorText" presStyleLbl="sibTrans1D1" presStyleIdx="0" presStyleCnt="5"/>
      <dgm:spPr/>
    </dgm:pt>
    <dgm:pt modelId="{FB401EA8-65B5-BA4D-869E-400670E4545B}" type="pres">
      <dgm:prSet presAssocID="{481EB6B9-0230-8D43-BA39-565793AB71A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621103-2818-9340-9935-7F4BFA091A51}" type="pres">
      <dgm:prSet presAssocID="{5574A131-1FBE-6347-8609-8D540813F00B}" presName="sibTrans" presStyleLbl="sibTrans1D1" presStyleIdx="1" presStyleCnt="5"/>
      <dgm:spPr/>
    </dgm:pt>
    <dgm:pt modelId="{DC0C5895-8F14-F045-950F-599411B7C6AC}" type="pres">
      <dgm:prSet presAssocID="{5574A131-1FBE-6347-8609-8D540813F00B}" presName="connectorText" presStyleLbl="sibTrans1D1" presStyleIdx="1" presStyleCnt="5"/>
      <dgm:spPr/>
    </dgm:pt>
    <dgm:pt modelId="{2296C01C-A608-FA43-AC72-8D6DA872F8DB}" type="pres">
      <dgm:prSet presAssocID="{8552AB23-3070-8E47-A21D-6767D7881DE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B07704-D591-6945-A358-2514368270D8}" type="pres">
      <dgm:prSet presAssocID="{59100141-86F0-5A41-8608-50AF161C182B}" presName="sibTrans" presStyleLbl="sibTrans1D1" presStyleIdx="2" presStyleCnt="5"/>
      <dgm:spPr/>
    </dgm:pt>
    <dgm:pt modelId="{CF62D34E-7E8B-054A-9698-B30D4B0F89F5}" type="pres">
      <dgm:prSet presAssocID="{59100141-86F0-5A41-8608-50AF161C182B}" presName="connectorText" presStyleLbl="sibTrans1D1" presStyleIdx="2" presStyleCnt="5"/>
      <dgm:spPr/>
    </dgm:pt>
    <dgm:pt modelId="{89777416-81DE-154B-B9DD-8C9E177A531D}" type="pres">
      <dgm:prSet presAssocID="{AF2C5228-5F02-6845-B349-CC8B1239F11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01CB9C-AFC0-2643-AF4F-02BBF9D17C87}" type="pres">
      <dgm:prSet presAssocID="{036F9A13-F46E-D743-9158-4D6AABE54626}" presName="sibTrans" presStyleLbl="sibTrans1D1" presStyleIdx="3" presStyleCnt="5"/>
      <dgm:spPr/>
    </dgm:pt>
    <dgm:pt modelId="{E61A553E-807A-5F41-8B30-7004EE751670}" type="pres">
      <dgm:prSet presAssocID="{036F9A13-F46E-D743-9158-4D6AABE54626}" presName="connectorText" presStyleLbl="sibTrans1D1" presStyleIdx="3" presStyleCnt="5"/>
      <dgm:spPr/>
    </dgm:pt>
    <dgm:pt modelId="{A594EECE-FDCF-4C4F-88E2-A54E8DB660D7}" type="pres">
      <dgm:prSet presAssocID="{8F0AA555-4968-874F-B63E-91E67491BE8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A7009-4B6F-C94D-8132-6E9351671087}" type="pres">
      <dgm:prSet presAssocID="{2664E645-F98D-2E47-BA6E-D5DC13D1BC0C}" presName="sibTrans" presStyleLbl="sibTrans1D1" presStyleIdx="4" presStyleCnt="5"/>
      <dgm:spPr/>
    </dgm:pt>
    <dgm:pt modelId="{5CE08288-6915-894B-B243-DC9666BE922D}" type="pres">
      <dgm:prSet presAssocID="{2664E645-F98D-2E47-BA6E-D5DC13D1BC0C}" presName="connectorText" presStyleLbl="sibTrans1D1" presStyleIdx="4" presStyleCnt="5"/>
      <dgm:spPr/>
    </dgm:pt>
    <dgm:pt modelId="{49135B92-C907-A543-A034-CFDFE42DEA16}" type="pres">
      <dgm:prSet presAssocID="{459F52D9-A4C7-6444-9139-1882854F8E7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E4259E-4A06-CA47-A480-8CFC0F58EC5D}" srcId="{481EB6B9-0230-8D43-BA39-565793AB71AE}" destId="{9775A7EF-BE73-D04A-B8C2-2410B37DA226}" srcOrd="2" destOrd="0" parTransId="{A7815C53-85C1-AA43-BCE9-95765FA85871}" sibTransId="{F7E5B4D6-8860-B341-8135-91D92D004621}"/>
    <dgm:cxn modelId="{EC2669B2-0E27-8A48-AA01-3275CEC3D58A}" srcId="{AF2C5228-5F02-6845-B349-CC8B1239F114}" destId="{41226833-3652-F74D-897B-3CDBE389C41C}" srcOrd="2" destOrd="0" parTransId="{F9F1662B-74D4-AD40-8B25-F88A97460751}" sibTransId="{F57F481B-0F3D-7D45-AF2A-6F9DDD233C4C}"/>
    <dgm:cxn modelId="{F293F88E-0F82-C04A-B06F-9DEB134DFD40}" type="presOf" srcId="{F7391B45-D908-3742-A201-FD4CD957BFF2}" destId="{FB401EA8-65B5-BA4D-869E-400670E4545B}" srcOrd="0" destOrd="2" presId="urn:microsoft.com/office/officeart/2005/8/layout/bProcess3"/>
    <dgm:cxn modelId="{16F177CA-56D2-FE4D-BB89-9BF10D614458}" srcId="{459F52D9-A4C7-6444-9139-1882854F8E72}" destId="{1F1C1F39-22CE-EE47-AB5F-95E6C70EC8E2}" srcOrd="0" destOrd="0" parTransId="{D849B756-7AA2-9541-B655-C54BCCD4BFD0}" sibTransId="{95EE0E9B-898C-A845-B5D8-CD821237A81A}"/>
    <dgm:cxn modelId="{29E96B84-75BB-C048-B410-E5ABD57C040F}" type="presOf" srcId="{9D208F90-52B1-D04A-9E69-BF9FE7D746AE}" destId="{89777416-81DE-154B-B9DD-8C9E177A531D}" srcOrd="0" destOrd="2" presId="urn:microsoft.com/office/officeart/2005/8/layout/bProcess3"/>
    <dgm:cxn modelId="{3DA09608-3C92-254F-877A-B3623C203D2E}" type="presOf" srcId="{463D28D9-E4DB-0246-9A70-BA2D5EF248B4}" destId="{932E7309-05B3-B148-8DAD-D2A6442FD9EE}" srcOrd="0" destOrd="1" presId="urn:microsoft.com/office/officeart/2005/8/layout/bProcess3"/>
    <dgm:cxn modelId="{0748E841-75BA-A04B-93E2-E954B574348C}" type="presOf" srcId="{1F3B54DC-7719-3E49-AF6D-07E4976A676E}" destId="{2296C01C-A608-FA43-AC72-8D6DA872F8DB}" srcOrd="0" destOrd="3" presId="urn:microsoft.com/office/officeart/2005/8/layout/bProcess3"/>
    <dgm:cxn modelId="{46AFB560-68FC-604F-B0A9-3B7B0F17AD10}" type="presOf" srcId="{481EB6B9-0230-8D43-BA39-565793AB71AE}" destId="{FB401EA8-65B5-BA4D-869E-400670E4545B}" srcOrd="0" destOrd="0" presId="urn:microsoft.com/office/officeart/2005/8/layout/bProcess3"/>
    <dgm:cxn modelId="{C742BA60-5727-B646-AFFE-9250EF28D954}" type="presOf" srcId="{41226833-3652-F74D-897B-3CDBE389C41C}" destId="{89777416-81DE-154B-B9DD-8C9E177A531D}" srcOrd="0" destOrd="3" presId="urn:microsoft.com/office/officeart/2005/8/layout/bProcess3"/>
    <dgm:cxn modelId="{5235104C-8C4F-B14A-867A-A77C970C9B07}" type="presOf" srcId="{A905A8D6-F057-414A-BAB6-A521AE647F76}" destId="{49135B92-C907-A543-A034-CFDFE42DEA16}" srcOrd="0" destOrd="2" presId="urn:microsoft.com/office/officeart/2005/8/layout/bProcess3"/>
    <dgm:cxn modelId="{14AB9701-5C39-3049-8FAC-5F5C04D44D36}" type="presOf" srcId="{BA41A9C4-5310-C546-B69E-E4DB0E2FB56E}" destId="{0845752A-5BD9-EE47-B3E0-8AD6E5732A2A}" srcOrd="1" destOrd="0" presId="urn:microsoft.com/office/officeart/2005/8/layout/bProcess3"/>
    <dgm:cxn modelId="{FAD5DD1C-3AB6-D84D-890D-3CE3EE802413}" type="presOf" srcId="{AA37B5AF-CDA5-B445-8A3A-65795F10A375}" destId="{FB401EA8-65B5-BA4D-869E-400670E4545B}" srcOrd="0" destOrd="1" presId="urn:microsoft.com/office/officeart/2005/8/layout/bProcess3"/>
    <dgm:cxn modelId="{AFCDE970-00C1-C94B-98E1-317455F97615}" srcId="{930400CC-D379-C341-85CB-428BEA9533D1}" destId="{8552AB23-3070-8E47-A21D-6767D7881DE8}" srcOrd="2" destOrd="0" parTransId="{81AF94AE-5FD7-5B4D-9233-B5DBF72265C2}" sibTransId="{59100141-86F0-5A41-8608-50AF161C182B}"/>
    <dgm:cxn modelId="{801256DB-9778-AD4B-A48E-C636434A52D2}" type="presOf" srcId="{036F9A13-F46E-D743-9158-4D6AABE54626}" destId="{BA01CB9C-AFC0-2643-AF4F-02BBF9D17C87}" srcOrd="0" destOrd="0" presId="urn:microsoft.com/office/officeart/2005/8/layout/bProcess3"/>
    <dgm:cxn modelId="{859D74E0-C45E-5842-8C42-9C31327DC59C}" srcId="{481EB6B9-0230-8D43-BA39-565793AB71AE}" destId="{AA37B5AF-CDA5-B445-8A3A-65795F10A375}" srcOrd="0" destOrd="0" parTransId="{6FD992C7-7D2F-F44A-8E25-4AFED16D5F0B}" sibTransId="{08DED08D-30E6-9142-AB02-55700DAE1275}"/>
    <dgm:cxn modelId="{F3FF8F69-FFFF-054F-9B83-67920B2B9FEB}" type="presOf" srcId="{2804156E-AFC3-4448-A21D-3E6C37DFC83B}" destId="{2296C01C-A608-FA43-AC72-8D6DA872F8DB}" srcOrd="0" destOrd="1" presId="urn:microsoft.com/office/officeart/2005/8/layout/bProcess3"/>
    <dgm:cxn modelId="{10B6C48C-8B36-7B47-A006-167F6EF568B1}" type="presOf" srcId="{AF2C5228-5F02-6845-B349-CC8B1239F114}" destId="{89777416-81DE-154B-B9DD-8C9E177A531D}" srcOrd="0" destOrd="0" presId="urn:microsoft.com/office/officeart/2005/8/layout/bProcess3"/>
    <dgm:cxn modelId="{AB83D12E-B7FF-CC4D-8687-8860CFE64C65}" type="presOf" srcId="{59100141-86F0-5A41-8608-50AF161C182B}" destId="{37B07704-D591-6945-A358-2514368270D8}" srcOrd="0" destOrd="0" presId="urn:microsoft.com/office/officeart/2005/8/layout/bProcess3"/>
    <dgm:cxn modelId="{48F940B1-D6C5-424F-A6B8-355B93E670C9}" srcId="{930400CC-D379-C341-85CB-428BEA9533D1}" destId="{481EB6B9-0230-8D43-BA39-565793AB71AE}" srcOrd="1" destOrd="0" parTransId="{E1493D9C-3594-A342-8D9F-4840818202B4}" sibTransId="{5574A131-1FBE-6347-8609-8D540813F00B}"/>
    <dgm:cxn modelId="{ADED015F-9BFA-F347-BEEC-C686D5D89347}" srcId="{930400CC-D379-C341-85CB-428BEA9533D1}" destId="{5265C957-79EC-AE4F-B889-E7B1C8127481}" srcOrd="0" destOrd="0" parTransId="{E093B42D-10AB-D84B-9998-F75C8EB7C992}" sibTransId="{BA41A9C4-5310-C546-B69E-E4DB0E2FB56E}"/>
    <dgm:cxn modelId="{C1438F19-2658-4249-96C1-72D1E5698716}" type="presOf" srcId="{EE635352-FF64-5F49-8455-C6563D4B3F9D}" destId="{2296C01C-A608-FA43-AC72-8D6DA872F8DB}" srcOrd="0" destOrd="2" presId="urn:microsoft.com/office/officeart/2005/8/layout/bProcess3"/>
    <dgm:cxn modelId="{4A30220A-C0FE-024E-9C5C-22E1ECD74C62}" srcId="{481EB6B9-0230-8D43-BA39-565793AB71AE}" destId="{F7391B45-D908-3742-A201-FD4CD957BFF2}" srcOrd="1" destOrd="0" parTransId="{EEF12994-07D8-F84C-8F22-81AA6821C3A7}" sibTransId="{C2DAD332-81D7-AF42-85DB-1302F007EF17}"/>
    <dgm:cxn modelId="{518BF49E-6534-DC4D-9F67-12480FEB6153}" type="presOf" srcId="{BA41A9C4-5310-C546-B69E-E4DB0E2FB56E}" destId="{CE0E1306-C1B7-D844-905A-68896117E6AF}" srcOrd="0" destOrd="0" presId="urn:microsoft.com/office/officeart/2005/8/layout/bProcess3"/>
    <dgm:cxn modelId="{777A4ECD-4E40-F24D-B4C2-8C00B38CE21D}" srcId="{AF2C5228-5F02-6845-B349-CC8B1239F114}" destId="{9D208F90-52B1-D04A-9E69-BF9FE7D746AE}" srcOrd="1" destOrd="0" parTransId="{A2320B3D-332B-4241-BC99-84FE5943F97E}" sibTransId="{56BCE929-22FB-C647-A352-F49E591AE19C}"/>
    <dgm:cxn modelId="{CC1AC2EF-83CA-9647-A263-30F01EA6C861}" type="presOf" srcId="{930400CC-D379-C341-85CB-428BEA9533D1}" destId="{3BE68DFC-EAA0-A043-A1FE-6B4607B8ED6B}" srcOrd="0" destOrd="0" presId="urn:microsoft.com/office/officeart/2005/8/layout/bProcess3"/>
    <dgm:cxn modelId="{F96D4A63-9AF6-1D4B-A4B3-CD84E18E05BA}" type="presOf" srcId="{2664E645-F98D-2E47-BA6E-D5DC13D1BC0C}" destId="{5CE08288-6915-894B-B243-DC9666BE922D}" srcOrd="1" destOrd="0" presId="urn:microsoft.com/office/officeart/2005/8/layout/bProcess3"/>
    <dgm:cxn modelId="{DC662681-F1E7-D746-9B99-2A8354A1BD3C}" type="presOf" srcId="{5265C957-79EC-AE4F-B889-E7B1C8127481}" destId="{932E7309-05B3-B148-8DAD-D2A6442FD9EE}" srcOrd="0" destOrd="0" presId="urn:microsoft.com/office/officeart/2005/8/layout/bProcess3"/>
    <dgm:cxn modelId="{03A15850-3170-B34F-8875-8E17ECBF7E64}" srcId="{8552AB23-3070-8E47-A21D-6767D7881DE8}" destId="{2804156E-AFC3-4448-A21D-3E6C37DFC83B}" srcOrd="0" destOrd="0" parTransId="{6D25822D-2330-B948-90FF-8E81647225CD}" sibTransId="{C37EAB25-78E3-8A42-AF78-18315B0BF489}"/>
    <dgm:cxn modelId="{4BE93EF6-656B-DF45-97A3-2CDB08D83B81}" type="presOf" srcId="{036F9A13-F46E-D743-9158-4D6AABE54626}" destId="{E61A553E-807A-5F41-8B30-7004EE751670}" srcOrd="1" destOrd="0" presId="urn:microsoft.com/office/officeart/2005/8/layout/bProcess3"/>
    <dgm:cxn modelId="{927487A4-5A00-9249-B40E-F132B603E3B6}" srcId="{8F0AA555-4968-874F-B63E-91E67491BE8F}" destId="{359066EF-CFF8-A449-A389-F572C02C9950}" srcOrd="0" destOrd="0" parTransId="{AF3D7A11-0067-5140-B540-A4F982D085FC}" sibTransId="{BA9A4CF4-AF6A-1748-8696-276840EB78E8}"/>
    <dgm:cxn modelId="{548EE2D4-BA45-AB4E-882F-16F8979AEE3B}" type="presOf" srcId="{8552AB23-3070-8E47-A21D-6767D7881DE8}" destId="{2296C01C-A608-FA43-AC72-8D6DA872F8DB}" srcOrd="0" destOrd="0" presId="urn:microsoft.com/office/officeart/2005/8/layout/bProcess3"/>
    <dgm:cxn modelId="{CF191843-5507-D64A-A639-785FD206837E}" srcId="{459F52D9-A4C7-6444-9139-1882854F8E72}" destId="{A905A8D6-F057-414A-BAB6-A521AE647F76}" srcOrd="1" destOrd="0" parTransId="{017859CF-236C-8341-85EF-1284CF6EE368}" sibTransId="{A5AC738F-522F-1447-9555-4F3B0AE369E0}"/>
    <dgm:cxn modelId="{2D3BA3B5-3C63-6B47-B3DC-B00C067F04F8}" srcId="{8552AB23-3070-8E47-A21D-6767D7881DE8}" destId="{1F3B54DC-7719-3E49-AF6D-07E4976A676E}" srcOrd="2" destOrd="0" parTransId="{0E47944B-848C-5C45-8D01-B7370021A54D}" sibTransId="{6E5CE11E-C99E-BB40-831C-88B55135F30E}"/>
    <dgm:cxn modelId="{05318B6F-9CC4-484A-AE70-627E6F93E40E}" type="presOf" srcId="{59100141-86F0-5A41-8608-50AF161C182B}" destId="{CF62D34E-7E8B-054A-9698-B30D4B0F89F5}" srcOrd="1" destOrd="0" presId="urn:microsoft.com/office/officeart/2005/8/layout/bProcess3"/>
    <dgm:cxn modelId="{151A0188-7FEC-5940-A309-15B4A0F4F33B}" type="presOf" srcId="{8F0AA555-4968-874F-B63E-91E67491BE8F}" destId="{A594EECE-FDCF-4C4F-88E2-A54E8DB660D7}" srcOrd="0" destOrd="0" presId="urn:microsoft.com/office/officeart/2005/8/layout/bProcess3"/>
    <dgm:cxn modelId="{9A3F305A-1756-154A-837B-222DBF3586DC}" srcId="{930400CC-D379-C341-85CB-428BEA9533D1}" destId="{8F0AA555-4968-874F-B63E-91E67491BE8F}" srcOrd="4" destOrd="0" parTransId="{6ECFC7AE-6566-1644-9870-ABCEC4F9E045}" sibTransId="{2664E645-F98D-2E47-BA6E-D5DC13D1BC0C}"/>
    <dgm:cxn modelId="{9FA59669-EA79-F640-8725-8EC8BD3253C7}" type="presOf" srcId="{359066EF-CFF8-A449-A389-F572C02C9950}" destId="{A594EECE-FDCF-4C4F-88E2-A54E8DB660D7}" srcOrd="0" destOrd="1" presId="urn:microsoft.com/office/officeart/2005/8/layout/bProcess3"/>
    <dgm:cxn modelId="{BD78C1BE-B32B-D44A-89C3-D0A737530552}" srcId="{8552AB23-3070-8E47-A21D-6767D7881DE8}" destId="{EE635352-FF64-5F49-8455-C6563D4B3F9D}" srcOrd="1" destOrd="0" parTransId="{7D27219F-A97F-8844-A995-44EA6395209B}" sibTransId="{E3E6BF3A-477B-7545-B410-A55D2F3D469E}"/>
    <dgm:cxn modelId="{EF9109E2-2244-AD46-A11E-002CD9229276}" srcId="{930400CC-D379-C341-85CB-428BEA9533D1}" destId="{459F52D9-A4C7-6444-9139-1882854F8E72}" srcOrd="5" destOrd="0" parTransId="{6105D77D-212C-1C4E-A162-CC56E0AED609}" sibTransId="{0B71F210-79BC-4845-B9AF-B7CA21E1C2F2}"/>
    <dgm:cxn modelId="{A74E961A-878D-EC42-ABDA-17BC49380188}" srcId="{930400CC-D379-C341-85CB-428BEA9533D1}" destId="{AF2C5228-5F02-6845-B349-CC8B1239F114}" srcOrd="3" destOrd="0" parTransId="{5C93AB5B-FEED-A54C-91B6-2AD3A8092BE1}" sibTransId="{036F9A13-F46E-D743-9158-4D6AABE54626}"/>
    <dgm:cxn modelId="{D2F4270A-4430-0E45-AAC7-36C2A30EAE68}" type="presOf" srcId="{C33A4DD6-139F-064B-9FEC-1377446AFB73}" destId="{89777416-81DE-154B-B9DD-8C9E177A531D}" srcOrd="0" destOrd="1" presId="urn:microsoft.com/office/officeart/2005/8/layout/bProcess3"/>
    <dgm:cxn modelId="{48D5CFEE-A0B2-9546-A1FF-3B78824055C7}" srcId="{5265C957-79EC-AE4F-B889-E7B1C8127481}" destId="{463D28D9-E4DB-0246-9A70-BA2D5EF248B4}" srcOrd="0" destOrd="0" parTransId="{6BEDFF2C-3C10-3E40-A1C8-D4C2274506A2}" sibTransId="{8495E0A3-27AD-7F47-8DD7-DBFC906FB0BA}"/>
    <dgm:cxn modelId="{17276754-B08D-4048-B7B1-CF2FABE88880}" srcId="{AF2C5228-5F02-6845-B349-CC8B1239F114}" destId="{C33A4DD6-139F-064B-9FEC-1377446AFB73}" srcOrd="0" destOrd="0" parTransId="{97563CE3-963E-0547-BFE6-7888CB476B11}" sibTransId="{EA5793E6-CAA8-6048-9A77-08E36C55D63E}"/>
    <dgm:cxn modelId="{4ABDF353-9414-494A-A6CE-C8CBD667062E}" type="presOf" srcId="{2664E645-F98D-2E47-BA6E-D5DC13D1BC0C}" destId="{315A7009-4B6F-C94D-8132-6E9351671087}" srcOrd="0" destOrd="0" presId="urn:microsoft.com/office/officeart/2005/8/layout/bProcess3"/>
    <dgm:cxn modelId="{BB23765F-F282-3B40-BB00-9069CBE92E78}" type="presOf" srcId="{5574A131-1FBE-6347-8609-8D540813F00B}" destId="{3F621103-2818-9340-9935-7F4BFA091A51}" srcOrd="0" destOrd="0" presId="urn:microsoft.com/office/officeart/2005/8/layout/bProcess3"/>
    <dgm:cxn modelId="{99B7D877-C6B1-534A-A5DF-E653C1D17B7B}" type="presOf" srcId="{1F1C1F39-22CE-EE47-AB5F-95E6C70EC8E2}" destId="{49135B92-C907-A543-A034-CFDFE42DEA16}" srcOrd="0" destOrd="1" presId="urn:microsoft.com/office/officeart/2005/8/layout/bProcess3"/>
    <dgm:cxn modelId="{AA9389A8-08FD-1844-8B6E-5C9D9537751C}" type="presOf" srcId="{6F0ABC33-CF1D-B944-94E2-93D1B91F9D81}" destId="{932E7309-05B3-B148-8DAD-D2A6442FD9EE}" srcOrd="0" destOrd="2" presId="urn:microsoft.com/office/officeart/2005/8/layout/bProcess3"/>
    <dgm:cxn modelId="{09219D1E-E708-684C-B1B2-75B1CEE2A4B3}" type="presOf" srcId="{9775A7EF-BE73-D04A-B8C2-2410B37DA226}" destId="{FB401EA8-65B5-BA4D-869E-400670E4545B}" srcOrd="0" destOrd="3" presId="urn:microsoft.com/office/officeart/2005/8/layout/bProcess3"/>
    <dgm:cxn modelId="{EB6B83BC-25D2-5A49-A806-58BA609FBD4A}" type="presOf" srcId="{5574A131-1FBE-6347-8609-8D540813F00B}" destId="{DC0C5895-8F14-F045-950F-599411B7C6AC}" srcOrd="1" destOrd="0" presId="urn:microsoft.com/office/officeart/2005/8/layout/bProcess3"/>
    <dgm:cxn modelId="{0F1994D7-B6FF-4C42-BEEE-A478D5919D30}" srcId="{5265C957-79EC-AE4F-B889-E7B1C8127481}" destId="{6F0ABC33-CF1D-B944-94E2-93D1B91F9D81}" srcOrd="1" destOrd="0" parTransId="{0C23AA4E-B40B-1644-BB31-49A2EFAF7EB7}" sibTransId="{B69E29D6-42A1-0645-B001-E394320F4AD5}"/>
    <dgm:cxn modelId="{70774E08-E6A0-B747-ABEC-4B72418CA614}" type="presOf" srcId="{459F52D9-A4C7-6444-9139-1882854F8E72}" destId="{49135B92-C907-A543-A034-CFDFE42DEA16}" srcOrd="0" destOrd="0" presId="urn:microsoft.com/office/officeart/2005/8/layout/bProcess3"/>
    <dgm:cxn modelId="{26413777-2AC0-704A-9129-B3B0A25209DD}" type="presParOf" srcId="{3BE68DFC-EAA0-A043-A1FE-6B4607B8ED6B}" destId="{932E7309-05B3-B148-8DAD-D2A6442FD9EE}" srcOrd="0" destOrd="0" presId="urn:microsoft.com/office/officeart/2005/8/layout/bProcess3"/>
    <dgm:cxn modelId="{DC691DD4-5033-2E44-AEA2-FD3E0D364D89}" type="presParOf" srcId="{3BE68DFC-EAA0-A043-A1FE-6B4607B8ED6B}" destId="{CE0E1306-C1B7-D844-905A-68896117E6AF}" srcOrd="1" destOrd="0" presId="urn:microsoft.com/office/officeart/2005/8/layout/bProcess3"/>
    <dgm:cxn modelId="{F420F970-16F3-1744-8467-78AB607CF14D}" type="presParOf" srcId="{CE0E1306-C1B7-D844-905A-68896117E6AF}" destId="{0845752A-5BD9-EE47-B3E0-8AD6E5732A2A}" srcOrd="0" destOrd="0" presId="urn:microsoft.com/office/officeart/2005/8/layout/bProcess3"/>
    <dgm:cxn modelId="{934408A0-81D2-E742-96E0-6987291753C7}" type="presParOf" srcId="{3BE68DFC-EAA0-A043-A1FE-6B4607B8ED6B}" destId="{FB401EA8-65B5-BA4D-869E-400670E4545B}" srcOrd="2" destOrd="0" presId="urn:microsoft.com/office/officeart/2005/8/layout/bProcess3"/>
    <dgm:cxn modelId="{DCC0897B-BDBC-C447-9145-292532B69654}" type="presParOf" srcId="{3BE68DFC-EAA0-A043-A1FE-6B4607B8ED6B}" destId="{3F621103-2818-9340-9935-7F4BFA091A51}" srcOrd="3" destOrd="0" presId="urn:microsoft.com/office/officeart/2005/8/layout/bProcess3"/>
    <dgm:cxn modelId="{8AE5D508-CB7B-534D-A4E4-29D23627AE98}" type="presParOf" srcId="{3F621103-2818-9340-9935-7F4BFA091A51}" destId="{DC0C5895-8F14-F045-950F-599411B7C6AC}" srcOrd="0" destOrd="0" presId="urn:microsoft.com/office/officeart/2005/8/layout/bProcess3"/>
    <dgm:cxn modelId="{FC112FED-4406-BD4D-9525-1347E8D129B9}" type="presParOf" srcId="{3BE68DFC-EAA0-A043-A1FE-6B4607B8ED6B}" destId="{2296C01C-A608-FA43-AC72-8D6DA872F8DB}" srcOrd="4" destOrd="0" presId="urn:microsoft.com/office/officeart/2005/8/layout/bProcess3"/>
    <dgm:cxn modelId="{C4A66721-8EAF-C541-9247-2654C77619DB}" type="presParOf" srcId="{3BE68DFC-EAA0-A043-A1FE-6B4607B8ED6B}" destId="{37B07704-D591-6945-A358-2514368270D8}" srcOrd="5" destOrd="0" presId="urn:microsoft.com/office/officeart/2005/8/layout/bProcess3"/>
    <dgm:cxn modelId="{95ACB9D1-7D2A-004A-9658-136AF99E481A}" type="presParOf" srcId="{37B07704-D591-6945-A358-2514368270D8}" destId="{CF62D34E-7E8B-054A-9698-B30D4B0F89F5}" srcOrd="0" destOrd="0" presId="urn:microsoft.com/office/officeart/2005/8/layout/bProcess3"/>
    <dgm:cxn modelId="{70288674-C6E8-0F42-9651-C9E51C5FAA0D}" type="presParOf" srcId="{3BE68DFC-EAA0-A043-A1FE-6B4607B8ED6B}" destId="{89777416-81DE-154B-B9DD-8C9E177A531D}" srcOrd="6" destOrd="0" presId="urn:microsoft.com/office/officeart/2005/8/layout/bProcess3"/>
    <dgm:cxn modelId="{ABA27CCC-49DC-AE46-965C-5A842F8FCC7D}" type="presParOf" srcId="{3BE68DFC-EAA0-A043-A1FE-6B4607B8ED6B}" destId="{BA01CB9C-AFC0-2643-AF4F-02BBF9D17C87}" srcOrd="7" destOrd="0" presId="urn:microsoft.com/office/officeart/2005/8/layout/bProcess3"/>
    <dgm:cxn modelId="{237B569D-CCA9-F54B-8930-04308B3E903E}" type="presParOf" srcId="{BA01CB9C-AFC0-2643-AF4F-02BBF9D17C87}" destId="{E61A553E-807A-5F41-8B30-7004EE751670}" srcOrd="0" destOrd="0" presId="urn:microsoft.com/office/officeart/2005/8/layout/bProcess3"/>
    <dgm:cxn modelId="{C55EADD2-5F4E-C749-B8B6-C990E0B5628A}" type="presParOf" srcId="{3BE68DFC-EAA0-A043-A1FE-6B4607B8ED6B}" destId="{A594EECE-FDCF-4C4F-88E2-A54E8DB660D7}" srcOrd="8" destOrd="0" presId="urn:microsoft.com/office/officeart/2005/8/layout/bProcess3"/>
    <dgm:cxn modelId="{B0B3C78D-14FC-8943-AD64-F34E4519C89C}" type="presParOf" srcId="{3BE68DFC-EAA0-A043-A1FE-6B4607B8ED6B}" destId="{315A7009-4B6F-C94D-8132-6E9351671087}" srcOrd="9" destOrd="0" presId="urn:microsoft.com/office/officeart/2005/8/layout/bProcess3"/>
    <dgm:cxn modelId="{232461B4-3E5E-A944-86B1-034C684FF7DD}" type="presParOf" srcId="{315A7009-4B6F-C94D-8132-6E9351671087}" destId="{5CE08288-6915-894B-B243-DC9666BE922D}" srcOrd="0" destOrd="0" presId="urn:microsoft.com/office/officeart/2005/8/layout/bProcess3"/>
    <dgm:cxn modelId="{2CBD6400-3DCC-BF43-9FAC-BCAE4CD35001}" type="presParOf" srcId="{3BE68DFC-EAA0-A043-A1FE-6B4607B8ED6B}" destId="{49135B92-C907-A543-A034-CFDFE42DEA16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667F5A-00C1-D142-9479-D180A84B3884}" type="doc">
      <dgm:prSet loTypeId="urn:microsoft.com/office/officeart/2005/8/layout/bProcess3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390A55-0C4E-8041-9B9B-4F11B00C9624}">
      <dgm:prSet phldrT="[Text]"/>
      <dgm:spPr/>
      <dgm:t>
        <a:bodyPr/>
        <a:lstStyle/>
        <a:p>
          <a:r>
            <a:rPr lang="en-US" dirty="0" smtClean="0"/>
            <a:t>Consented</a:t>
          </a:r>
          <a:endParaRPr lang="en-US" dirty="0"/>
        </a:p>
      </dgm:t>
    </dgm:pt>
    <dgm:pt modelId="{2B99159A-EC44-CD46-BD27-F4525EA31348}" type="parTrans" cxnId="{9510BB45-73FB-A442-B595-56DD2ABEC55D}">
      <dgm:prSet/>
      <dgm:spPr/>
      <dgm:t>
        <a:bodyPr/>
        <a:lstStyle/>
        <a:p>
          <a:endParaRPr lang="en-US"/>
        </a:p>
      </dgm:t>
    </dgm:pt>
    <dgm:pt modelId="{B3026469-026D-BF49-961E-782FAC38A742}" type="sibTrans" cxnId="{9510BB45-73FB-A442-B595-56DD2ABEC55D}">
      <dgm:prSet/>
      <dgm:spPr/>
      <dgm:t>
        <a:bodyPr/>
        <a:lstStyle/>
        <a:p>
          <a:endParaRPr lang="en-US"/>
        </a:p>
      </dgm:t>
    </dgm:pt>
    <dgm:pt modelId="{090D6940-E246-9D47-8DA0-35DDD8F46B9A}">
      <dgm:prSet phldrT="[Text]"/>
      <dgm:spPr/>
      <dgm:t>
        <a:bodyPr/>
        <a:lstStyle/>
        <a:p>
          <a:r>
            <a:rPr lang="en-US" dirty="0" smtClean="0"/>
            <a:t>Not used</a:t>
          </a:r>
          <a:endParaRPr lang="en-US" dirty="0"/>
        </a:p>
      </dgm:t>
    </dgm:pt>
    <dgm:pt modelId="{1FCF55E9-64EF-E147-B5C5-7F71687AF932}" type="parTrans" cxnId="{E4E07B2F-58C8-944E-AA92-FB8B20272C4F}">
      <dgm:prSet/>
      <dgm:spPr/>
      <dgm:t>
        <a:bodyPr/>
        <a:lstStyle/>
        <a:p>
          <a:endParaRPr lang="en-US"/>
        </a:p>
      </dgm:t>
    </dgm:pt>
    <dgm:pt modelId="{9AF52908-91B5-DE46-A2C0-406EEC107E8E}" type="sibTrans" cxnId="{E4E07B2F-58C8-944E-AA92-FB8B20272C4F}">
      <dgm:prSet/>
      <dgm:spPr/>
      <dgm:t>
        <a:bodyPr/>
        <a:lstStyle/>
        <a:p>
          <a:endParaRPr lang="en-US"/>
        </a:p>
      </dgm:t>
    </dgm:pt>
    <dgm:pt modelId="{C52A320C-2252-0642-8620-8360BB5FC378}" type="pres">
      <dgm:prSet presAssocID="{85667F5A-00C1-D142-9479-D180A84B3884}" presName="Name0" presStyleCnt="0">
        <dgm:presLayoutVars>
          <dgm:dir/>
          <dgm:resizeHandles val="exact"/>
        </dgm:presLayoutVars>
      </dgm:prSet>
      <dgm:spPr/>
    </dgm:pt>
    <dgm:pt modelId="{DA9B34EE-2DD8-6E4A-8B59-76F5FCE74DC3}" type="pres">
      <dgm:prSet presAssocID="{14390A55-0C4E-8041-9B9B-4F11B00C9624}" presName="node" presStyleLbl="node1" presStyleIdx="0" presStyleCnt="1" custLinFactNeighborX="11735" custLinFactNeighborY="-407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6A4C11-D2D4-C14C-94FA-AD0693BC5A36}" type="presOf" srcId="{090D6940-E246-9D47-8DA0-35DDD8F46B9A}" destId="{DA9B34EE-2DD8-6E4A-8B59-76F5FCE74DC3}" srcOrd="0" destOrd="1" presId="urn:microsoft.com/office/officeart/2005/8/layout/bProcess3"/>
    <dgm:cxn modelId="{25E50EC1-2845-6249-8EEE-87A99EEEE1FB}" type="presOf" srcId="{85667F5A-00C1-D142-9479-D180A84B3884}" destId="{C52A320C-2252-0642-8620-8360BB5FC378}" srcOrd="0" destOrd="0" presId="urn:microsoft.com/office/officeart/2005/8/layout/bProcess3"/>
    <dgm:cxn modelId="{9510BB45-73FB-A442-B595-56DD2ABEC55D}" srcId="{85667F5A-00C1-D142-9479-D180A84B3884}" destId="{14390A55-0C4E-8041-9B9B-4F11B00C9624}" srcOrd="0" destOrd="0" parTransId="{2B99159A-EC44-CD46-BD27-F4525EA31348}" sibTransId="{B3026469-026D-BF49-961E-782FAC38A742}"/>
    <dgm:cxn modelId="{E4E07B2F-58C8-944E-AA92-FB8B20272C4F}" srcId="{14390A55-0C4E-8041-9B9B-4F11B00C9624}" destId="{090D6940-E246-9D47-8DA0-35DDD8F46B9A}" srcOrd="0" destOrd="0" parTransId="{1FCF55E9-64EF-E147-B5C5-7F71687AF932}" sibTransId="{9AF52908-91B5-DE46-A2C0-406EEC107E8E}"/>
    <dgm:cxn modelId="{19877B11-C1E1-4B48-8B34-C03335B4A096}" type="presOf" srcId="{14390A55-0C4E-8041-9B9B-4F11B00C9624}" destId="{DA9B34EE-2DD8-6E4A-8B59-76F5FCE74DC3}" srcOrd="0" destOrd="0" presId="urn:microsoft.com/office/officeart/2005/8/layout/bProcess3"/>
    <dgm:cxn modelId="{AB99B5EF-32E0-C541-A53D-2507D5B5A490}" type="presParOf" srcId="{C52A320C-2252-0642-8620-8360BB5FC378}" destId="{DA9B34EE-2DD8-6E4A-8B59-76F5FCE74DC3}" srcOrd="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9B2380-3328-724A-AC03-AE4B8BACAC6A}" type="doc">
      <dgm:prSet loTypeId="urn:microsoft.com/office/officeart/2005/8/layout/bProcess3" loCatId="" qsTypeId="urn:microsoft.com/office/officeart/2005/8/quickstyle/simple3" qsCatId="simple" csTypeId="urn:microsoft.com/office/officeart/2005/8/colors/accent1_2" csCatId="accent1" phldr="1"/>
      <dgm:spPr/>
    </dgm:pt>
    <dgm:pt modelId="{B560D760-F597-EF4F-B070-81488DAEB277}">
      <dgm:prSet phldrT="[Text]"/>
      <dgm:spPr/>
      <dgm:t>
        <a:bodyPr/>
        <a:lstStyle/>
        <a:p>
          <a:r>
            <a:rPr lang="en-US" dirty="0" smtClean="0"/>
            <a:t>Ineligible</a:t>
          </a:r>
          <a:endParaRPr lang="en-US" dirty="0"/>
        </a:p>
      </dgm:t>
    </dgm:pt>
    <dgm:pt modelId="{13332D96-3B14-4140-BD91-EB45BA4B4357}" type="parTrans" cxnId="{DB85359B-1ED0-0A42-8B16-B12DE5E0DA38}">
      <dgm:prSet/>
      <dgm:spPr/>
      <dgm:t>
        <a:bodyPr/>
        <a:lstStyle/>
        <a:p>
          <a:endParaRPr lang="en-US"/>
        </a:p>
      </dgm:t>
    </dgm:pt>
    <dgm:pt modelId="{19860ECC-B2CA-2047-92D0-6F88E4631B67}" type="sibTrans" cxnId="{DB85359B-1ED0-0A42-8B16-B12DE5E0DA38}">
      <dgm:prSet/>
      <dgm:spPr/>
      <dgm:t>
        <a:bodyPr/>
        <a:lstStyle/>
        <a:p>
          <a:endParaRPr lang="en-US"/>
        </a:p>
      </dgm:t>
    </dgm:pt>
    <dgm:pt modelId="{6A2D8453-CE95-F74A-95DD-CD73FFAADCA2}">
      <dgm:prSet phldrT="[Text]"/>
      <dgm:spPr/>
      <dgm:t>
        <a:bodyPr/>
        <a:lstStyle/>
        <a:p>
          <a:r>
            <a:rPr lang="en-US" dirty="0" smtClean="0"/>
            <a:t>Eligible</a:t>
          </a:r>
          <a:endParaRPr lang="en-US" dirty="0"/>
        </a:p>
      </dgm:t>
    </dgm:pt>
    <dgm:pt modelId="{DC25E114-1EFE-884A-B737-BC9FC09809EE}" type="parTrans" cxnId="{84523222-418A-2548-9E02-C8E923B0A5FA}">
      <dgm:prSet/>
      <dgm:spPr/>
      <dgm:t>
        <a:bodyPr/>
        <a:lstStyle/>
        <a:p>
          <a:endParaRPr lang="en-US"/>
        </a:p>
      </dgm:t>
    </dgm:pt>
    <dgm:pt modelId="{B6ED5263-D91E-AF41-A700-1D90853C0B0D}" type="sibTrans" cxnId="{84523222-418A-2548-9E02-C8E923B0A5FA}">
      <dgm:prSet/>
      <dgm:spPr/>
      <dgm:t>
        <a:bodyPr/>
        <a:lstStyle/>
        <a:p>
          <a:endParaRPr lang="en-US"/>
        </a:p>
      </dgm:t>
    </dgm:pt>
    <dgm:pt modelId="{73A49797-B5A2-F34B-BC90-D9D1AF978828}">
      <dgm:prSet phldrT="[Text]"/>
      <dgm:spPr/>
      <dgm:t>
        <a:bodyPr/>
        <a:lstStyle/>
        <a:p>
          <a:r>
            <a:rPr lang="en-US" dirty="0" smtClean="0"/>
            <a:t>Trigger: Manual by clicking “Make eligible”</a:t>
          </a:r>
          <a:endParaRPr lang="en-US" dirty="0"/>
        </a:p>
      </dgm:t>
    </dgm:pt>
    <dgm:pt modelId="{10D38070-9257-7440-8DB1-4AE86F8333F6}" type="parTrans" cxnId="{DA9FED73-1564-8549-ADEE-92E093F65A64}">
      <dgm:prSet/>
      <dgm:spPr/>
      <dgm:t>
        <a:bodyPr/>
        <a:lstStyle/>
        <a:p>
          <a:endParaRPr lang="en-US"/>
        </a:p>
      </dgm:t>
    </dgm:pt>
    <dgm:pt modelId="{4F362D4B-921C-DC46-BB7B-85CD77FC3CCA}" type="sibTrans" cxnId="{DA9FED73-1564-8549-ADEE-92E093F65A64}">
      <dgm:prSet/>
      <dgm:spPr/>
      <dgm:t>
        <a:bodyPr/>
        <a:lstStyle/>
        <a:p>
          <a:endParaRPr lang="en-US"/>
        </a:p>
      </dgm:t>
    </dgm:pt>
    <dgm:pt modelId="{5E03FEBC-EB97-8E47-BC2F-DC18D211B357}">
      <dgm:prSet phldrT="[Text]"/>
      <dgm:spPr/>
      <dgm:t>
        <a:bodyPr/>
        <a:lstStyle/>
        <a:p>
          <a:r>
            <a:rPr lang="en-US" dirty="0" smtClean="0"/>
            <a:t>Participant can resume enrollment</a:t>
          </a:r>
          <a:endParaRPr lang="en-US" dirty="0"/>
        </a:p>
      </dgm:t>
    </dgm:pt>
    <dgm:pt modelId="{071594FA-D199-5246-ABEA-10611D1A106F}" type="parTrans" cxnId="{F2AB4E5E-B24E-BA42-AC3C-73152DDB4496}">
      <dgm:prSet/>
      <dgm:spPr/>
      <dgm:t>
        <a:bodyPr/>
        <a:lstStyle/>
        <a:p>
          <a:endParaRPr lang="en-US"/>
        </a:p>
      </dgm:t>
    </dgm:pt>
    <dgm:pt modelId="{CFD6EBEA-F8DF-DD4F-BF4F-EF57C9A5E0EB}" type="sibTrans" cxnId="{F2AB4E5E-B24E-BA42-AC3C-73152DDB4496}">
      <dgm:prSet/>
      <dgm:spPr/>
      <dgm:t>
        <a:bodyPr/>
        <a:lstStyle/>
        <a:p>
          <a:endParaRPr lang="en-US"/>
        </a:p>
      </dgm:t>
    </dgm:pt>
    <dgm:pt modelId="{12C7EC7E-FB98-484F-9219-D68DB5A5089B}">
      <dgm:prSet phldrT="[Text]"/>
      <dgm:spPr/>
      <dgm:t>
        <a:bodyPr/>
        <a:lstStyle/>
        <a:p>
          <a:r>
            <a:rPr lang="en-US" dirty="0" smtClean="0"/>
            <a:t>Trigger: Manual, or feedback on enrollment steps</a:t>
          </a:r>
          <a:endParaRPr lang="en-US" dirty="0"/>
        </a:p>
      </dgm:t>
    </dgm:pt>
    <dgm:pt modelId="{1398F0FF-CDCB-2640-9F78-8272FF0E5019}" type="parTrans" cxnId="{1AB5894A-A759-3549-BE5F-E10F44A09C4F}">
      <dgm:prSet/>
      <dgm:spPr/>
      <dgm:t>
        <a:bodyPr/>
        <a:lstStyle/>
        <a:p>
          <a:endParaRPr lang="en-US"/>
        </a:p>
      </dgm:t>
    </dgm:pt>
    <dgm:pt modelId="{27788DD2-D40F-5848-955A-5C812332BCA9}" type="sibTrans" cxnId="{1AB5894A-A759-3549-BE5F-E10F44A09C4F}">
      <dgm:prSet/>
      <dgm:spPr/>
      <dgm:t>
        <a:bodyPr/>
        <a:lstStyle/>
        <a:p>
          <a:endParaRPr lang="en-US"/>
        </a:p>
      </dgm:t>
    </dgm:pt>
    <dgm:pt modelId="{29D81E04-D156-464D-A94B-16D49A288C61}">
      <dgm:prSet phldrT="[Text]"/>
      <dgm:spPr/>
      <dgm:t>
        <a:bodyPr/>
        <a:lstStyle/>
        <a:p>
          <a:r>
            <a:rPr lang="en-US" dirty="0" smtClean="0"/>
            <a:t>Participant is shown “Sorry, ineligible” screen with notifications</a:t>
          </a:r>
          <a:endParaRPr lang="en-US" dirty="0"/>
        </a:p>
      </dgm:t>
    </dgm:pt>
    <dgm:pt modelId="{C5587821-D0D0-3F43-8235-1B6EFB3DB468}" type="parTrans" cxnId="{A29DB55A-02CD-2643-BDC9-51A28F0FED7C}">
      <dgm:prSet/>
      <dgm:spPr/>
      <dgm:t>
        <a:bodyPr/>
        <a:lstStyle/>
        <a:p>
          <a:endParaRPr lang="en-US"/>
        </a:p>
      </dgm:t>
    </dgm:pt>
    <dgm:pt modelId="{534A4643-FE39-4349-AE66-75A641935DC6}" type="sibTrans" cxnId="{A29DB55A-02CD-2643-BDC9-51A28F0FED7C}">
      <dgm:prSet/>
      <dgm:spPr/>
      <dgm:t>
        <a:bodyPr/>
        <a:lstStyle/>
        <a:p>
          <a:endParaRPr lang="en-US"/>
        </a:p>
      </dgm:t>
    </dgm:pt>
    <dgm:pt modelId="{0C2E0B4F-C04B-D443-AB8F-6E425B172527}" type="pres">
      <dgm:prSet presAssocID="{F59B2380-3328-724A-AC03-AE4B8BACAC6A}" presName="Name0" presStyleCnt="0">
        <dgm:presLayoutVars>
          <dgm:dir/>
          <dgm:resizeHandles val="exact"/>
        </dgm:presLayoutVars>
      </dgm:prSet>
      <dgm:spPr/>
    </dgm:pt>
    <dgm:pt modelId="{92DF52CC-39C3-434B-857F-15857E499EF0}" type="pres">
      <dgm:prSet presAssocID="{B560D760-F597-EF4F-B070-81488DAEB277}" presName="node" presStyleLbl="node1" presStyleIdx="0" presStyleCnt="2">
        <dgm:presLayoutVars>
          <dgm:bulletEnabled val="1"/>
        </dgm:presLayoutVars>
      </dgm:prSet>
      <dgm:spPr/>
    </dgm:pt>
    <dgm:pt modelId="{45414DFA-0B1B-3A42-B560-153661A3F925}" type="pres">
      <dgm:prSet presAssocID="{19860ECC-B2CA-2047-92D0-6F88E4631B67}" presName="sibTrans" presStyleLbl="sibTrans1D1" presStyleIdx="0" presStyleCnt="1"/>
      <dgm:spPr/>
    </dgm:pt>
    <dgm:pt modelId="{F6FC0C53-B9F6-3344-B361-7DAA29212ADF}" type="pres">
      <dgm:prSet presAssocID="{19860ECC-B2CA-2047-92D0-6F88E4631B67}" presName="connectorText" presStyleLbl="sibTrans1D1" presStyleIdx="0" presStyleCnt="1"/>
      <dgm:spPr/>
    </dgm:pt>
    <dgm:pt modelId="{24A80993-D631-F144-BC42-782DBD04D147}" type="pres">
      <dgm:prSet presAssocID="{6A2D8453-CE95-F74A-95DD-CD73FFAADCA2}" presName="node" presStyleLbl="node1" presStyleIdx="1" presStyleCnt="2">
        <dgm:presLayoutVars>
          <dgm:bulletEnabled val="1"/>
        </dgm:presLayoutVars>
      </dgm:prSet>
      <dgm:spPr/>
    </dgm:pt>
  </dgm:ptLst>
  <dgm:cxnLst>
    <dgm:cxn modelId="{84523222-418A-2548-9E02-C8E923B0A5FA}" srcId="{F59B2380-3328-724A-AC03-AE4B8BACAC6A}" destId="{6A2D8453-CE95-F74A-95DD-CD73FFAADCA2}" srcOrd="1" destOrd="0" parTransId="{DC25E114-1EFE-884A-B737-BC9FC09809EE}" sibTransId="{B6ED5263-D91E-AF41-A700-1D90853C0B0D}"/>
    <dgm:cxn modelId="{8D27B191-AB4A-5649-9220-F6219A92A9D5}" type="presOf" srcId="{F59B2380-3328-724A-AC03-AE4B8BACAC6A}" destId="{0C2E0B4F-C04B-D443-AB8F-6E425B172527}" srcOrd="0" destOrd="0" presId="urn:microsoft.com/office/officeart/2005/8/layout/bProcess3"/>
    <dgm:cxn modelId="{3CE3CD91-3249-C54B-A578-D23E70E11B65}" type="presOf" srcId="{B560D760-F597-EF4F-B070-81488DAEB277}" destId="{92DF52CC-39C3-434B-857F-15857E499EF0}" srcOrd="0" destOrd="0" presId="urn:microsoft.com/office/officeart/2005/8/layout/bProcess3"/>
    <dgm:cxn modelId="{E2732240-28DE-E049-8387-F423A08DC275}" type="presOf" srcId="{12C7EC7E-FB98-484F-9219-D68DB5A5089B}" destId="{92DF52CC-39C3-434B-857F-15857E499EF0}" srcOrd="0" destOrd="1" presId="urn:microsoft.com/office/officeart/2005/8/layout/bProcess3"/>
    <dgm:cxn modelId="{1AB5894A-A759-3549-BE5F-E10F44A09C4F}" srcId="{B560D760-F597-EF4F-B070-81488DAEB277}" destId="{12C7EC7E-FB98-484F-9219-D68DB5A5089B}" srcOrd="0" destOrd="0" parTransId="{1398F0FF-CDCB-2640-9F78-8272FF0E5019}" sibTransId="{27788DD2-D40F-5848-955A-5C812332BCA9}"/>
    <dgm:cxn modelId="{DB85359B-1ED0-0A42-8B16-B12DE5E0DA38}" srcId="{F59B2380-3328-724A-AC03-AE4B8BACAC6A}" destId="{B560D760-F597-EF4F-B070-81488DAEB277}" srcOrd="0" destOrd="0" parTransId="{13332D96-3B14-4140-BD91-EB45BA4B4357}" sibTransId="{19860ECC-B2CA-2047-92D0-6F88E4631B67}"/>
    <dgm:cxn modelId="{A58C5DC1-CA2D-2E43-9E8A-58E9DD38F8B8}" type="presOf" srcId="{19860ECC-B2CA-2047-92D0-6F88E4631B67}" destId="{45414DFA-0B1B-3A42-B560-153661A3F925}" srcOrd="0" destOrd="0" presId="urn:microsoft.com/office/officeart/2005/8/layout/bProcess3"/>
    <dgm:cxn modelId="{1BFACEA7-B959-CC4C-BBE4-4485585AE34A}" type="presOf" srcId="{73A49797-B5A2-F34B-BC90-D9D1AF978828}" destId="{24A80993-D631-F144-BC42-782DBD04D147}" srcOrd="0" destOrd="1" presId="urn:microsoft.com/office/officeart/2005/8/layout/bProcess3"/>
    <dgm:cxn modelId="{C7E9C92E-EF53-4C4E-9E09-C76492F59C07}" type="presOf" srcId="{5E03FEBC-EB97-8E47-BC2F-DC18D211B357}" destId="{24A80993-D631-F144-BC42-782DBD04D147}" srcOrd="0" destOrd="2" presId="urn:microsoft.com/office/officeart/2005/8/layout/bProcess3"/>
    <dgm:cxn modelId="{DA9FED73-1564-8549-ADEE-92E093F65A64}" srcId="{6A2D8453-CE95-F74A-95DD-CD73FFAADCA2}" destId="{73A49797-B5A2-F34B-BC90-D9D1AF978828}" srcOrd="0" destOrd="0" parTransId="{10D38070-9257-7440-8DB1-4AE86F8333F6}" sibTransId="{4F362D4B-921C-DC46-BB7B-85CD77FC3CCA}"/>
    <dgm:cxn modelId="{F2AB4E5E-B24E-BA42-AC3C-73152DDB4496}" srcId="{6A2D8453-CE95-F74A-95DD-CD73FFAADCA2}" destId="{5E03FEBC-EB97-8E47-BC2F-DC18D211B357}" srcOrd="1" destOrd="0" parTransId="{071594FA-D199-5246-ABEA-10611D1A106F}" sibTransId="{CFD6EBEA-F8DF-DD4F-BF4F-EF57C9A5E0EB}"/>
    <dgm:cxn modelId="{E4806670-3619-6F43-BC6A-D42A9E4DB0B8}" type="presOf" srcId="{6A2D8453-CE95-F74A-95DD-CD73FFAADCA2}" destId="{24A80993-D631-F144-BC42-782DBD04D147}" srcOrd="0" destOrd="0" presId="urn:microsoft.com/office/officeart/2005/8/layout/bProcess3"/>
    <dgm:cxn modelId="{F9A9167C-088D-A341-878F-99E152A3E731}" type="presOf" srcId="{29D81E04-D156-464D-A94B-16D49A288C61}" destId="{92DF52CC-39C3-434B-857F-15857E499EF0}" srcOrd="0" destOrd="2" presId="urn:microsoft.com/office/officeart/2005/8/layout/bProcess3"/>
    <dgm:cxn modelId="{A29DB55A-02CD-2643-BDC9-51A28F0FED7C}" srcId="{B560D760-F597-EF4F-B070-81488DAEB277}" destId="{29D81E04-D156-464D-A94B-16D49A288C61}" srcOrd="1" destOrd="0" parTransId="{C5587821-D0D0-3F43-8235-1B6EFB3DB468}" sibTransId="{534A4643-FE39-4349-AE66-75A641935DC6}"/>
    <dgm:cxn modelId="{8856D967-89D5-4A4B-AAAB-53942A5B265E}" type="presOf" srcId="{19860ECC-B2CA-2047-92D0-6F88E4631B67}" destId="{F6FC0C53-B9F6-3344-B361-7DAA29212ADF}" srcOrd="1" destOrd="0" presId="urn:microsoft.com/office/officeart/2005/8/layout/bProcess3"/>
    <dgm:cxn modelId="{BDDFBDF3-CDE0-C94E-8C38-6FF3DD210117}" type="presParOf" srcId="{0C2E0B4F-C04B-D443-AB8F-6E425B172527}" destId="{92DF52CC-39C3-434B-857F-15857E499EF0}" srcOrd="0" destOrd="0" presId="urn:microsoft.com/office/officeart/2005/8/layout/bProcess3"/>
    <dgm:cxn modelId="{E41D14C8-50C4-154F-802D-2DE43DBFC8FC}" type="presParOf" srcId="{0C2E0B4F-C04B-D443-AB8F-6E425B172527}" destId="{45414DFA-0B1B-3A42-B560-153661A3F925}" srcOrd="1" destOrd="0" presId="urn:microsoft.com/office/officeart/2005/8/layout/bProcess3"/>
    <dgm:cxn modelId="{242EC263-86F3-5841-ADE9-1CAD1AF69531}" type="presParOf" srcId="{45414DFA-0B1B-3A42-B560-153661A3F925}" destId="{F6FC0C53-B9F6-3344-B361-7DAA29212ADF}" srcOrd="0" destOrd="0" presId="urn:microsoft.com/office/officeart/2005/8/layout/bProcess3"/>
    <dgm:cxn modelId="{B0B60FD1-8770-4949-86B8-9CBE472D7CB3}" type="presParOf" srcId="{0C2E0B4F-C04B-D443-AB8F-6E425B172527}" destId="{24A80993-D631-F144-BC42-782DBD04D147}" srcOrd="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667F5A-00C1-D142-9479-D180A84B3884}" type="doc">
      <dgm:prSet loTypeId="urn:microsoft.com/office/officeart/2005/8/layout/bProcess3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390A55-0C4E-8041-9B9B-4F11B00C9624}">
      <dgm:prSet phldrT="[Text]"/>
      <dgm:spPr/>
      <dgm:t>
        <a:bodyPr/>
        <a:lstStyle/>
        <a:p>
          <a:r>
            <a:rPr lang="en-US" dirty="0" smtClean="0"/>
            <a:t>Invalid</a:t>
          </a:r>
          <a:endParaRPr lang="en-US" dirty="0"/>
        </a:p>
      </dgm:t>
    </dgm:pt>
    <dgm:pt modelId="{2B99159A-EC44-CD46-BD27-F4525EA31348}" type="parTrans" cxnId="{9510BB45-73FB-A442-B595-56DD2ABEC55D}">
      <dgm:prSet/>
      <dgm:spPr/>
      <dgm:t>
        <a:bodyPr/>
        <a:lstStyle/>
        <a:p>
          <a:endParaRPr lang="en-US"/>
        </a:p>
      </dgm:t>
    </dgm:pt>
    <dgm:pt modelId="{B3026469-026D-BF49-961E-782FAC38A742}" type="sibTrans" cxnId="{9510BB45-73FB-A442-B595-56DD2ABEC55D}">
      <dgm:prSet/>
      <dgm:spPr/>
      <dgm:t>
        <a:bodyPr/>
        <a:lstStyle/>
        <a:p>
          <a:endParaRPr lang="en-US"/>
        </a:p>
      </dgm:t>
    </dgm:pt>
    <dgm:pt modelId="{090D6940-E246-9D47-8DA0-35DDD8F46B9A}">
      <dgm:prSet phldrT="[Text]"/>
      <dgm:spPr/>
      <dgm:t>
        <a:bodyPr/>
        <a:lstStyle/>
        <a:p>
          <a:r>
            <a:rPr lang="en-US" dirty="0" smtClean="0"/>
            <a:t>Trigger: manual by admin</a:t>
          </a:r>
          <a:endParaRPr lang="en-US" dirty="0"/>
        </a:p>
      </dgm:t>
    </dgm:pt>
    <dgm:pt modelId="{1FCF55E9-64EF-E147-B5C5-7F71687AF932}" type="parTrans" cxnId="{E4E07B2F-58C8-944E-AA92-FB8B20272C4F}">
      <dgm:prSet/>
      <dgm:spPr/>
      <dgm:t>
        <a:bodyPr/>
        <a:lstStyle/>
        <a:p>
          <a:endParaRPr lang="en-US"/>
        </a:p>
      </dgm:t>
    </dgm:pt>
    <dgm:pt modelId="{9AF52908-91B5-DE46-A2C0-406EEC107E8E}" type="sibTrans" cxnId="{E4E07B2F-58C8-944E-AA92-FB8B20272C4F}">
      <dgm:prSet/>
      <dgm:spPr/>
      <dgm:t>
        <a:bodyPr/>
        <a:lstStyle/>
        <a:p>
          <a:endParaRPr lang="en-US"/>
        </a:p>
      </dgm:t>
    </dgm:pt>
    <dgm:pt modelId="{B3C95BFF-0E86-6643-A412-F1D0CABE8949}">
      <dgm:prSet phldrT="[Text]"/>
      <dgm:spPr/>
      <dgm:t>
        <a:bodyPr/>
        <a:lstStyle/>
        <a:p>
          <a:r>
            <a:rPr lang="en-US" dirty="0" smtClean="0"/>
            <a:t>Can not log in</a:t>
          </a:r>
          <a:endParaRPr lang="en-US" dirty="0"/>
        </a:p>
      </dgm:t>
    </dgm:pt>
    <dgm:pt modelId="{9414B44C-11FC-C84C-85B4-0F2707101940}" type="parTrans" cxnId="{5F81D0E8-510B-C64F-94CB-B051F7917466}">
      <dgm:prSet/>
      <dgm:spPr/>
      <dgm:t>
        <a:bodyPr/>
        <a:lstStyle/>
        <a:p>
          <a:endParaRPr lang="en-US"/>
        </a:p>
      </dgm:t>
    </dgm:pt>
    <dgm:pt modelId="{C0293364-A023-7E49-8691-95FA70C826CA}" type="sibTrans" cxnId="{5F81D0E8-510B-C64F-94CB-B051F7917466}">
      <dgm:prSet/>
      <dgm:spPr/>
      <dgm:t>
        <a:bodyPr/>
        <a:lstStyle/>
        <a:p>
          <a:endParaRPr lang="en-US"/>
        </a:p>
      </dgm:t>
    </dgm:pt>
    <dgm:pt modelId="{99C21455-D120-5C4A-8152-519DA75AEC8D}">
      <dgm:prSet phldrT="[Text]"/>
      <dgm:spPr/>
      <dgm:t>
        <a:bodyPr/>
        <a:lstStyle/>
        <a:p>
          <a:r>
            <a:rPr lang="en-US" dirty="0" smtClean="0"/>
            <a:t>Used instead of deleting participants</a:t>
          </a:r>
          <a:endParaRPr lang="en-US" dirty="0"/>
        </a:p>
      </dgm:t>
    </dgm:pt>
    <dgm:pt modelId="{24A9D31D-7FE1-FC4F-8FC3-DA700428074A}" type="parTrans" cxnId="{B4B82BC3-3EBF-9C42-B3CF-D8D222EE10DA}">
      <dgm:prSet/>
      <dgm:spPr/>
      <dgm:t>
        <a:bodyPr/>
        <a:lstStyle/>
        <a:p>
          <a:endParaRPr lang="en-US"/>
        </a:p>
      </dgm:t>
    </dgm:pt>
    <dgm:pt modelId="{5D0F3334-91FE-904F-9A82-003AFCA93530}" type="sibTrans" cxnId="{B4B82BC3-3EBF-9C42-B3CF-D8D222EE10DA}">
      <dgm:prSet/>
      <dgm:spPr/>
      <dgm:t>
        <a:bodyPr/>
        <a:lstStyle/>
        <a:p>
          <a:endParaRPr lang="en-US"/>
        </a:p>
      </dgm:t>
    </dgm:pt>
    <dgm:pt modelId="{C52A320C-2252-0642-8620-8360BB5FC378}" type="pres">
      <dgm:prSet presAssocID="{85667F5A-00C1-D142-9479-D180A84B3884}" presName="Name0" presStyleCnt="0">
        <dgm:presLayoutVars>
          <dgm:dir/>
          <dgm:resizeHandles val="exact"/>
        </dgm:presLayoutVars>
      </dgm:prSet>
      <dgm:spPr/>
    </dgm:pt>
    <dgm:pt modelId="{DA9B34EE-2DD8-6E4A-8B59-76F5FCE74DC3}" type="pres">
      <dgm:prSet presAssocID="{14390A55-0C4E-8041-9B9B-4F11B00C9624}" presName="node" presStyleLbl="node1" presStyleIdx="0" presStyleCnt="1" custLinFactNeighborY="721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E07B2F-58C8-944E-AA92-FB8B20272C4F}" srcId="{14390A55-0C4E-8041-9B9B-4F11B00C9624}" destId="{090D6940-E246-9D47-8DA0-35DDD8F46B9A}" srcOrd="0" destOrd="0" parTransId="{1FCF55E9-64EF-E147-B5C5-7F71687AF932}" sibTransId="{9AF52908-91B5-DE46-A2C0-406EEC107E8E}"/>
    <dgm:cxn modelId="{B4B82BC3-3EBF-9C42-B3CF-D8D222EE10DA}" srcId="{14390A55-0C4E-8041-9B9B-4F11B00C9624}" destId="{99C21455-D120-5C4A-8152-519DA75AEC8D}" srcOrd="1" destOrd="0" parTransId="{24A9D31D-7FE1-FC4F-8FC3-DA700428074A}" sibTransId="{5D0F3334-91FE-904F-9A82-003AFCA93530}"/>
    <dgm:cxn modelId="{86B0CA6F-C584-5645-A578-B459F8E855EE}" type="presOf" srcId="{14390A55-0C4E-8041-9B9B-4F11B00C9624}" destId="{DA9B34EE-2DD8-6E4A-8B59-76F5FCE74DC3}" srcOrd="0" destOrd="0" presId="urn:microsoft.com/office/officeart/2005/8/layout/bProcess3"/>
    <dgm:cxn modelId="{089771BE-B8E8-A442-A7D3-6DA4001E4AEB}" type="presOf" srcId="{B3C95BFF-0E86-6643-A412-F1D0CABE8949}" destId="{DA9B34EE-2DD8-6E4A-8B59-76F5FCE74DC3}" srcOrd="0" destOrd="3" presId="urn:microsoft.com/office/officeart/2005/8/layout/bProcess3"/>
    <dgm:cxn modelId="{44FB58E1-3FD7-1C40-8681-FBD5D9F7682D}" type="presOf" srcId="{090D6940-E246-9D47-8DA0-35DDD8F46B9A}" destId="{DA9B34EE-2DD8-6E4A-8B59-76F5FCE74DC3}" srcOrd="0" destOrd="1" presId="urn:microsoft.com/office/officeart/2005/8/layout/bProcess3"/>
    <dgm:cxn modelId="{8BF6D1FE-6857-374F-9F6A-1C8357D62F3A}" type="presOf" srcId="{85667F5A-00C1-D142-9479-D180A84B3884}" destId="{C52A320C-2252-0642-8620-8360BB5FC378}" srcOrd="0" destOrd="0" presId="urn:microsoft.com/office/officeart/2005/8/layout/bProcess3"/>
    <dgm:cxn modelId="{1697FBE2-7673-4545-B3C6-1CC4180BDF03}" type="presOf" srcId="{99C21455-D120-5C4A-8152-519DA75AEC8D}" destId="{DA9B34EE-2DD8-6E4A-8B59-76F5FCE74DC3}" srcOrd="0" destOrd="2" presId="urn:microsoft.com/office/officeart/2005/8/layout/bProcess3"/>
    <dgm:cxn modelId="{5F81D0E8-510B-C64F-94CB-B051F7917466}" srcId="{14390A55-0C4E-8041-9B9B-4F11B00C9624}" destId="{B3C95BFF-0E86-6643-A412-F1D0CABE8949}" srcOrd="2" destOrd="0" parTransId="{9414B44C-11FC-C84C-85B4-0F2707101940}" sibTransId="{C0293364-A023-7E49-8691-95FA70C826CA}"/>
    <dgm:cxn modelId="{9510BB45-73FB-A442-B595-56DD2ABEC55D}" srcId="{85667F5A-00C1-D142-9479-D180A84B3884}" destId="{14390A55-0C4E-8041-9B9B-4F11B00C9624}" srcOrd="0" destOrd="0" parTransId="{2B99159A-EC44-CD46-BD27-F4525EA31348}" sibTransId="{B3026469-026D-BF49-961E-782FAC38A742}"/>
    <dgm:cxn modelId="{BA4BB84D-C748-A24B-B60A-B5E5E6635706}" type="presParOf" srcId="{C52A320C-2252-0642-8620-8360BB5FC378}" destId="{DA9B34EE-2DD8-6E4A-8B59-76F5FCE74DC3}" srcOrd="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667F5A-00C1-D142-9479-D180A84B3884}" type="doc">
      <dgm:prSet loTypeId="urn:microsoft.com/office/officeart/2005/8/layout/bProcess3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390A55-0C4E-8041-9B9B-4F11B00C9624}">
      <dgm:prSet phldrT="[Text]"/>
      <dgm:spPr/>
      <dgm:t>
        <a:bodyPr/>
        <a:lstStyle/>
        <a:p>
          <a:r>
            <a:rPr lang="en-US" dirty="0" err="1" smtClean="0"/>
            <a:t>Unenrolled</a:t>
          </a:r>
          <a:endParaRPr lang="en-US" dirty="0"/>
        </a:p>
      </dgm:t>
    </dgm:pt>
    <dgm:pt modelId="{2B99159A-EC44-CD46-BD27-F4525EA31348}" type="parTrans" cxnId="{9510BB45-73FB-A442-B595-56DD2ABEC55D}">
      <dgm:prSet/>
      <dgm:spPr/>
      <dgm:t>
        <a:bodyPr/>
        <a:lstStyle/>
        <a:p>
          <a:endParaRPr lang="en-US"/>
        </a:p>
      </dgm:t>
    </dgm:pt>
    <dgm:pt modelId="{B3026469-026D-BF49-961E-782FAC38A742}" type="sibTrans" cxnId="{9510BB45-73FB-A442-B595-56DD2ABEC55D}">
      <dgm:prSet/>
      <dgm:spPr/>
      <dgm:t>
        <a:bodyPr/>
        <a:lstStyle/>
        <a:p>
          <a:endParaRPr lang="en-US"/>
        </a:p>
      </dgm:t>
    </dgm:pt>
    <dgm:pt modelId="{090D6940-E246-9D47-8DA0-35DDD8F46B9A}">
      <dgm:prSet phldrT="[Text]"/>
      <dgm:spPr/>
      <dgm:t>
        <a:bodyPr/>
        <a:lstStyle/>
        <a:p>
          <a:r>
            <a:rPr lang="en-US" dirty="0" smtClean="0"/>
            <a:t>Trigger: manual or feedback on an encounter</a:t>
          </a:r>
          <a:endParaRPr lang="en-US" dirty="0"/>
        </a:p>
      </dgm:t>
    </dgm:pt>
    <dgm:pt modelId="{1FCF55E9-64EF-E147-B5C5-7F71687AF932}" type="parTrans" cxnId="{E4E07B2F-58C8-944E-AA92-FB8B20272C4F}">
      <dgm:prSet/>
      <dgm:spPr/>
      <dgm:t>
        <a:bodyPr/>
        <a:lstStyle/>
        <a:p>
          <a:endParaRPr lang="en-US"/>
        </a:p>
      </dgm:t>
    </dgm:pt>
    <dgm:pt modelId="{9AF52908-91B5-DE46-A2C0-406EEC107E8E}" type="sibTrans" cxnId="{E4E07B2F-58C8-944E-AA92-FB8B20272C4F}">
      <dgm:prSet/>
      <dgm:spPr/>
      <dgm:t>
        <a:bodyPr/>
        <a:lstStyle/>
        <a:p>
          <a:endParaRPr lang="en-US"/>
        </a:p>
      </dgm:t>
    </dgm:pt>
    <dgm:pt modelId="{B3C95BFF-0E86-6643-A412-F1D0CABE8949}">
      <dgm:prSet phldrT="[Text]"/>
      <dgm:spPr/>
      <dgm:t>
        <a:bodyPr/>
        <a:lstStyle/>
        <a:p>
          <a:r>
            <a:rPr lang="en-US" dirty="0" smtClean="0"/>
            <a:t>No log in</a:t>
          </a:r>
          <a:endParaRPr lang="en-US" dirty="0"/>
        </a:p>
      </dgm:t>
    </dgm:pt>
    <dgm:pt modelId="{9414B44C-11FC-C84C-85B4-0F2707101940}" type="parTrans" cxnId="{5F81D0E8-510B-C64F-94CB-B051F7917466}">
      <dgm:prSet/>
      <dgm:spPr/>
      <dgm:t>
        <a:bodyPr/>
        <a:lstStyle/>
        <a:p>
          <a:endParaRPr lang="en-US"/>
        </a:p>
      </dgm:t>
    </dgm:pt>
    <dgm:pt modelId="{C0293364-A023-7E49-8691-95FA70C826CA}" type="sibTrans" cxnId="{5F81D0E8-510B-C64F-94CB-B051F7917466}">
      <dgm:prSet/>
      <dgm:spPr/>
      <dgm:t>
        <a:bodyPr/>
        <a:lstStyle/>
        <a:p>
          <a:endParaRPr lang="en-US"/>
        </a:p>
      </dgm:t>
    </dgm:pt>
    <dgm:pt modelId="{F9F29116-985B-334B-93E8-9F42F3F67AE0}">
      <dgm:prSet phldrT="[Text]"/>
      <dgm:spPr/>
      <dgm:t>
        <a:bodyPr/>
        <a:lstStyle/>
        <a:p>
          <a:r>
            <a:rPr lang="en-US" dirty="0" smtClean="0"/>
            <a:t>No data collection</a:t>
          </a:r>
          <a:endParaRPr lang="en-US" dirty="0"/>
        </a:p>
      </dgm:t>
    </dgm:pt>
    <dgm:pt modelId="{116F2B43-0A45-0B49-AAB1-954D853B4EE1}" type="parTrans" cxnId="{6E0927C4-65CE-A643-9AD3-FD7D82C38B44}">
      <dgm:prSet/>
      <dgm:spPr/>
      <dgm:t>
        <a:bodyPr/>
        <a:lstStyle/>
        <a:p>
          <a:endParaRPr lang="en-US"/>
        </a:p>
      </dgm:t>
    </dgm:pt>
    <dgm:pt modelId="{452ECA25-5999-1543-9772-960EF9AFA6D7}" type="sibTrans" cxnId="{6E0927C4-65CE-A643-9AD3-FD7D82C38B44}">
      <dgm:prSet/>
      <dgm:spPr/>
      <dgm:t>
        <a:bodyPr/>
        <a:lstStyle/>
        <a:p>
          <a:endParaRPr lang="en-US"/>
        </a:p>
      </dgm:t>
    </dgm:pt>
    <dgm:pt modelId="{C52A320C-2252-0642-8620-8360BB5FC378}" type="pres">
      <dgm:prSet presAssocID="{85667F5A-00C1-D142-9479-D180A84B3884}" presName="Name0" presStyleCnt="0">
        <dgm:presLayoutVars>
          <dgm:dir/>
          <dgm:resizeHandles val="exact"/>
        </dgm:presLayoutVars>
      </dgm:prSet>
      <dgm:spPr/>
    </dgm:pt>
    <dgm:pt modelId="{DA9B34EE-2DD8-6E4A-8B59-76F5FCE74DC3}" type="pres">
      <dgm:prSet presAssocID="{14390A55-0C4E-8041-9B9B-4F11B00C9624}" presName="node" presStyleLbl="node1" presStyleIdx="0" presStyleCnt="1" custLinFactNeighborX="11735" custLinFactNeighborY="-407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399968-7897-164A-9983-6F9404BA1D70}" type="presOf" srcId="{14390A55-0C4E-8041-9B9B-4F11B00C9624}" destId="{DA9B34EE-2DD8-6E4A-8B59-76F5FCE74DC3}" srcOrd="0" destOrd="0" presId="urn:microsoft.com/office/officeart/2005/8/layout/bProcess3"/>
    <dgm:cxn modelId="{9510BB45-73FB-A442-B595-56DD2ABEC55D}" srcId="{85667F5A-00C1-D142-9479-D180A84B3884}" destId="{14390A55-0C4E-8041-9B9B-4F11B00C9624}" srcOrd="0" destOrd="0" parTransId="{2B99159A-EC44-CD46-BD27-F4525EA31348}" sibTransId="{B3026469-026D-BF49-961E-782FAC38A742}"/>
    <dgm:cxn modelId="{6B1DE34C-10B1-F640-9E62-E3A5AA21176D}" type="presOf" srcId="{B3C95BFF-0E86-6643-A412-F1D0CABE8949}" destId="{DA9B34EE-2DD8-6E4A-8B59-76F5FCE74DC3}" srcOrd="0" destOrd="2" presId="urn:microsoft.com/office/officeart/2005/8/layout/bProcess3"/>
    <dgm:cxn modelId="{7138D99C-8644-C347-959F-81A4D6B159A9}" type="presOf" srcId="{090D6940-E246-9D47-8DA0-35DDD8F46B9A}" destId="{DA9B34EE-2DD8-6E4A-8B59-76F5FCE74DC3}" srcOrd="0" destOrd="1" presId="urn:microsoft.com/office/officeart/2005/8/layout/bProcess3"/>
    <dgm:cxn modelId="{5F81D0E8-510B-C64F-94CB-B051F7917466}" srcId="{14390A55-0C4E-8041-9B9B-4F11B00C9624}" destId="{B3C95BFF-0E86-6643-A412-F1D0CABE8949}" srcOrd="1" destOrd="0" parTransId="{9414B44C-11FC-C84C-85B4-0F2707101940}" sibTransId="{C0293364-A023-7E49-8691-95FA70C826CA}"/>
    <dgm:cxn modelId="{D814B33A-D000-3E43-BC09-F1EC0273333F}" type="presOf" srcId="{85667F5A-00C1-D142-9479-D180A84B3884}" destId="{C52A320C-2252-0642-8620-8360BB5FC378}" srcOrd="0" destOrd="0" presId="urn:microsoft.com/office/officeart/2005/8/layout/bProcess3"/>
    <dgm:cxn modelId="{E4E07B2F-58C8-944E-AA92-FB8B20272C4F}" srcId="{14390A55-0C4E-8041-9B9B-4F11B00C9624}" destId="{090D6940-E246-9D47-8DA0-35DDD8F46B9A}" srcOrd="0" destOrd="0" parTransId="{1FCF55E9-64EF-E147-B5C5-7F71687AF932}" sibTransId="{9AF52908-91B5-DE46-A2C0-406EEC107E8E}"/>
    <dgm:cxn modelId="{6E0927C4-65CE-A643-9AD3-FD7D82C38B44}" srcId="{14390A55-0C4E-8041-9B9B-4F11B00C9624}" destId="{F9F29116-985B-334B-93E8-9F42F3F67AE0}" srcOrd="2" destOrd="0" parTransId="{116F2B43-0A45-0B49-AAB1-954D853B4EE1}" sibTransId="{452ECA25-5999-1543-9772-960EF9AFA6D7}"/>
    <dgm:cxn modelId="{26911238-E032-7747-A6FB-0FD47FCD8E67}" type="presOf" srcId="{F9F29116-985B-334B-93E8-9F42F3F67AE0}" destId="{DA9B34EE-2DD8-6E4A-8B59-76F5FCE74DC3}" srcOrd="0" destOrd="3" presId="urn:microsoft.com/office/officeart/2005/8/layout/bProcess3"/>
    <dgm:cxn modelId="{F6F4F5B6-1727-514D-AB36-9E99563507ED}" type="presParOf" srcId="{C52A320C-2252-0642-8620-8360BB5FC378}" destId="{DA9B34EE-2DD8-6E4A-8B59-76F5FCE74DC3}" srcOrd="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0E1306-C1B7-D844-905A-68896117E6AF}">
      <dsp:nvSpPr>
        <dsp:cNvPr id="0" name=""/>
        <dsp:cNvSpPr/>
      </dsp:nvSpPr>
      <dsp:spPr>
        <a:xfrm>
          <a:off x="2607186" y="1499085"/>
          <a:ext cx="5678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787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76162" y="1541813"/>
        <a:ext cx="29923" cy="5984"/>
      </dsp:txXfrm>
    </dsp:sp>
    <dsp:sp modelId="{932E7309-05B3-B148-8DAD-D2A6442FD9EE}">
      <dsp:nvSpPr>
        <dsp:cNvPr id="0" name=""/>
        <dsp:cNvSpPr/>
      </dsp:nvSpPr>
      <dsp:spPr>
        <a:xfrm>
          <a:off x="6912" y="764183"/>
          <a:ext cx="2602073" cy="15612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New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Trigger: Account creation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Log in: Disabled until verified</a:t>
          </a:r>
          <a:endParaRPr lang="en-US" sz="1300" kern="1200" dirty="0"/>
        </a:p>
      </dsp:txBody>
      <dsp:txXfrm>
        <a:off x="6912" y="764183"/>
        <a:ext cx="2602073" cy="1561244"/>
      </dsp:txXfrm>
    </dsp:sp>
    <dsp:sp modelId="{3F621103-2818-9340-9935-7F4BFA091A51}">
      <dsp:nvSpPr>
        <dsp:cNvPr id="0" name=""/>
        <dsp:cNvSpPr/>
      </dsp:nvSpPr>
      <dsp:spPr>
        <a:xfrm>
          <a:off x="5807736" y="1499085"/>
          <a:ext cx="5678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787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76713" y="1541813"/>
        <a:ext cx="29923" cy="5984"/>
      </dsp:txXfrm>
    </dsp:sp>
    <dsp:sp modelId="{FB401EA8-65B5-BA4D-869E-400670E4545B}">
      <dsp:nvSpPr>
        <dsp:cNvPr id="0" name=""/>
        <dsp:cNvSpPr/>
      </dsp:nvSpPr>
      <dsp:spPr>
        <a:xfrm>
          <a:off x="3207463" y="764183"/>
          <a:ext cx="2602073" cy="15612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Enrolling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Trigger: Account verification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Log in: Enrollment module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Enrollment steps are in progress</a:t>
          </a:r>
          <a:endParaRPr lang="en-US" sz="1300" kern="1200" dirty="0"/>
        </a:p>
      </dsp:txBody>
      <dsp:txXfrm>
        <a:off x="3207463" y="764183"/>
        <a:ext cx="2602073" cy="1561244"/>
      </dsp:txXfrm>
    </dsp:sp>
    <dsp:sp modelId="{37B07704-D591-6945-A358-2514368270D8}">
      <dsp:nvSpPr>
        <dsp:cNvPr id="0" name=""/>
        <dsp:cNvSpPr/>
      </dsp:nvSpPr>
      <dsp:spPr>
        <a:xfrm>
          <a:off x="1307949" y="2323628"/>
          <a:ext cx="6401101" cy="567876"/>
        </a:xfrm>
        <a:custGeom>
          <a:avLst/>
          <a:gdLst/>
          <a:ahLst/>
          <a:cxnLst/>
          <a:rect l="0" t="0" r="0" b="0"/>
          <a:pathLst>
            <a:path>
              <a:moveTo>
                <a:pt x="6401101" y="0"/>
              </a:moveTo>
              <a:lnTo>
                <a:pt x="6401101" y="301038"/>
              </a:lnTo>
              <a:lnTo>
                <a:pt x="0" y="301038"/>
              </a:lnTo>
              <a:lnTo>
                <a:pt x="0" y="567876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47774" y="2604574"/>
        <a:ext cx="321450" cy="5984"/>
      </dsp:txXfrm>
    </dsp:sp>
    <dsp:sp modelId="{2296C01C-A608-FA43-AC72-8D6DA872F8DB}">
      <dsp:nvSpPr>
        <dsp:cNvPr id="0" name=""/>
        <dsp:cNvSpPr/>
      </dsp:nvSpPr>
      <dsp:spPr>
        <a:xfrm>
          <a:off x="6408013" y="764183"/>
          <a:ext cx="2602073" cy="15612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Enrolled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Trigger: Formal enrollment steps compete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Log in: Enrollment module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May still need to set payment </a:t>
          </a:r>
          <a:r>
            <a:rPr lang="en-US" sz="1300" kern="1200" dirty="0" err="1" smtClean="0"/>
            <a:t>prefs</a:t>
          </a:r>
          <a:r>
            <a:rPr lang="en-US" sz="1300" kern="1200" dirty="0" smtClean="0"/>
            <a:t> or lottery number</a:t>
          </a:r>
          <a:endParaRPr lang="en-US" sz="1300" kern="1200" dirty="0"/>
        </a:p>
      </dsp:txBody>
      <dsp:txXfrm>
        <a:off x="6408013" y="764183"/>
        <a:ext cx="2602073" cy="1561244"/>
      </dsp:txXfrm>
    </dsp:sp>
    <dsp:sp modelId="{BA01CB9C-AFC0-2643-AF4F-02BBF9D17C87}">
      <dsp:nvSpPr>
        <dsp:cNvPr id="0" name=""/>
        <dsp:cNvSpPr/>
      </dsp:nvSpPr>
      <dsp:spPr>
        <a:xfrm>
          <a:off x="2607186" y="3658807"/>
          <a:ext cx="5678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787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76162" y="3701534"/>
        <a:ext cx="29923" cy="5984"/>
      </dsp:txXfrm>
    </dsp:sp>
    <dsp:sp modelId="{89777416-81DE-154B-B9DD-8C9E177A531D}">
      <dsp:nvSpPr>
        <dsp:cNvPr id="0" name=""/>
        <dsp:cNvSpPr/>
      </dsp:nvSpPr>
      <dsp:spPr>
        <a:xfrm>
          <a:off x="6912" y="2923904"/>
          <a:ext cx="2602073" cy="15612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Ready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Trigger: Enrollment steps complete, payment </a:t>
          </a:r>
          <a:r>
            <a:rPr lang="en-US" sz="1300" kern="1200" dirty="0" err="1" smtClean="0"/>
            <a:t>prefs</a:t>
          </a:r>
          <a:r>
            <a:rPr lang="en-US" sz="1300" kern="1200" dirty="0" smtClean="0"/>
            <a:t>/lottery number set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Usually auto-advances to Started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Log in: Display “ready” message</a:t>
          </a:r>
          <a:endParaRPr lang="en-US" sz="1300" kern="1200" dirty="0"/>
        </a:p>
      </dsp:txBody>
      <dsp:txXfrm>
        <a:off x="6912" y="2923904"/>
        <a:ext cx="2602073" cy="1561244"/>
      </dsp:txXfrm>
    </dsp:sp>
    <dsp:sp modelId="{315A7009-4B6F-C94D-8132-6E9351671087}">
      <dsp:nvSpPr>
        <dsp:cNvPr id="0" name=""/>
        <dsp:cNvSpPr/>
      </dsp:nvSpPr>
      <dsp:spPr>
        <a:xfrm>
          <a:off x="5807736" y="3658807"/>
          <a:ext cx="5678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787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76713" y="3701534"/>
        <a:ext cx="29923" cy="5984"/>
      </dsp:txXfrm>
    </dsp:sp>
    <dsp:sp modelId="{A594EECE-FDCF-4C4F-88E2-A54E8DB660D7}">
      <dsp:nvSpPr>
        <dsp:cNvPr id="0" name=""/>
        <dsp:cNvSpPr/>
      </dsp:nvSpPr>
      <dsp:spPr>
        <a:xfrm>
          <a:off x="3207463" y="2923904"/>
          <a:ext cx="2602073" cy="15612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Started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Trigger: Either manual, or via auto-start arm setting</a:t>
          </a:r>
          <a:endParaRPr lang="en-US" sz="1300" kern="1200" dirty="0"/>
        </a:p>
      </dsp:txBody>
      <dsp:txXfrm>
        <a:off x="3207463" y="2923904"/>
        <a:ext cx="2602073" cy="1561244"/>
      </dsp:txXfrm>
    </dsp:sp>
    <dsp:sp modelId="{49135B92-C907-A543-A034-CFDFE42DEA16}">
      <dsp:nvSpPr>
        <dsp:cNvPr id="0" name=""/>
        <dsp:cNvSpPr/>
      </dsp:nvSpPr>
      <dsp:spPr>
        <a:xfrm>
          <a:off x="6408013" y="2923904"/>
          <a:ext cx="2602073" cy="15612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Finished</a:t>
          </a:r>
          <a:endParaRPr lang="en-US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Trigger: manual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Log in: Disabled? Or maybe display message?</a:t>
          </a:r>
          <a:endParaRPr lang="en-US" sz="1300" kern="1200" dirty="0"/>
        </a:p>
      </dsp:txBody>
      <dsp:txXfrm>
        <a:off x="6408013" y="2923904"/>
        <a:ext cx="2602073" cy="15612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9B34EE-2DD8-6E4A-8B59-76F5FCE74DC3}">
      <dsp:nvSpPr>
        <dsp:cNvPr id="0" name=""/>
        <dsp:cNvSpPr/>
      </dsp:nvSpPr>
      <dsp:spPr>
        <a:xfrm>
          <a:off x="0" y="0"/>
          <a:ext cx="1916289" cy="11497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184912" rIns="184912" bIns="184912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Consented</a:t>
          </a:r>
          <a:endParaRPr lang="en-US" sz="2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Not used</a:t>
          </a:r>
          <a:endParaRPr lang="en-US" sz="2000" kern="1200" dirty="0"/>
        </a:p>
      </dsp:txBody>
      <dsp:txXfrm>
        <a:off x="0" y="0"/>
        <a:ext cx="1916289" cy="11497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414DFA-0B1B-3A42-B560-153661A3F925}">
      <dsp:nvSpPr>
        <dsp:cNvPr id="0" name=""/>
        <dsp:cNvSpPr/>
      </dsp:nvSpPr>
      <dsp:spPr>
        <a:xfrm>
          <a:off x="2731964" y="935002"/>
          <a:ext cx="5978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7871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15188" y="977579"/>
        <a:ext cx="31423" cy="6284"/>
      </dsp:txXfrm>
    </dsp:sp>
    <dsp:sp modelId="{92DF52CC-39C3-434B-857F-15857E499EF0}">
      <dsp:nvSpPr>
        <dsp:cNvPr id="0" name=""/>
        <dsp:cNvSpPr/>
      </dsp:nvSpPr>
      <dsp:spPr>
        <a:xfrm>
          <a:off x="1279" y="160976"/>
          <a:ext cx="2732484" cy="16394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Ineligible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Trigger: Manual, or feedback on enrollment steps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Participant is shown “Sorry, ineligible” screen with notifications</a:t>
          </a:r>
          <a:endParaRPr lang="en-US" sz="1400" kern="1200" dirty="0"/>
        </a:p>
      </dsp:txBody>
      <dsp:txXfrm>
        <a:off x="1279" y="160976"/>
        <a:ext cx="2732484" cy="1639490"/>
      </dsp:txXfrm>
    </dsp:sp>
    <dsp:sp modelId="{24A80993-D631-F144-BC42-782DBD04D147}">
      <dsp:nvSpPr>
        <dsp:cNvPr id="0" name=""/>
        <dsp:cNvSpPr/>
      </dsp:nvSpPr>
      <dsp:spPr>
        <a:xfrm>
          <a:off x="3362235" y="160976"/>
          <a:ext cx="2732484" cy="163949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Eligible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Trigger: Manual by clicking “Make eligible”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Participant can resume enrollment</a:t>
          </a:r>
          <a:endParaRPr lang="en-US" sz="1400" kern="1200" dirty="0"/>
        </a:p>
      </dsp:txBody>
      <dsp:txXfrm>
        <a:off x="3362235" y="160976"/>
        <a:ext cx="2732484" cy="16394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9B34EE-2DD8-6E4A-8B59-76F5FCE74DC3}">
      <dsp:nvSpPr>
        <dsp:cNvPr id="0" name=""/>
        <dsp:cNvSpPr/>
      </dsp:nvSpPr>
      <dsp:spPr>
        <a:xfrm>
          <a:off x="0" y="1975"/>
          <a:ext cx="2936522" cy="17619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Invalid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Trigger: manual by admin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Used instead of deleting participants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Can not log in</a:t>
          </a:r>
          <a:endParaRPr lang="en-US" sz="1700" kern="1200" dirty="0"/>
        </a:p>
      </dsp:txBody>
      <dsp:txXfrm>
        <a:off x="0" y="1975"/>
        <a:ext cx="2936522" cy="17619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9B34EE-2DD8-6E4A-8B59-76F5FCE74DC3}">
      <dsp:nvSpPr>
        <dsp:cNvPr id="0" name=""/>
        <dsp:cNvSpPr/>
      </dsp:nvSpPr>
      <dsp:spPr>
        <a:xfrm>
          <a:off x="53826" y="0"/>
          <a:ext cx="3008283" cy="18049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Unenrolled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Trigger: manual or feedback on an encounter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No log in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No data collection</a:t>
          </a:r>
          <a:endParaRPr lang="en-US" sz="1700" kern="1200" dirty="0"/>
        </a:p>
      </dsp:txBody>
      <dsp:txXfrm>
        <a:off x="53826" y="0"/>
        <a:ext cx="3008283" cy="1804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0B79-43EB-0C43-9708-43347C5830A5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8AA0-9553-BC4A-ACBB-60DE0B44F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8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0B79-43EB-0C43-9708-43347C5830A5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8AA0-9553-BC4A-ACBB-60DE0B44F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1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0B79-43EB-0C43-9708-43347C5830A5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8AA0-9553-BC4A-ACBB-60DE0B44F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3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0B79-43EB-0C43-9708-43347C5830A5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8AA0-9553-BC4A-ACBB-60DE0B44F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3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0B79-43EB-0C43-9708-43347C5830A5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8AA0-9553-BC4A-ACBB-60DE0B44F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5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0B79-43EB-0C43-9708-43347C5830A5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8AA0-9553-BC4A-ACBB-60DE0B44F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61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0B79-43EB-0C43-9708-43347C5830A5}" type="datetimeFigureOut">
              <a:rPr lang="en-US" smtClean="0"/>
              <a:t>4/22/15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8AA0-9553-BC4A-ACBB-60DE0B44F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0B79-43EB-0C43-9708-43347C5830A5}" type="datetimeFigureOut">
              <a:rPr lang="en-US" smtClean="0"/>
              <a:t>4/22/15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8AA0-9553-BC4A-ACBB-60DE0B44F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5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0B79-43EB-0C43-9708-43347C5830A5}" type="datetimeFigureOut">
              <a:rPr lang="en-US" smtClean="0"/>
              <a:t>4/22/15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8AA0-9553-BC4A-ACBB-60DE0B44F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3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0B79-43EB-0C43-9708-43347C5830A5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8AA0-9553-BC4A-ACBB-60DE0B44F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9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0B79-43EB-0C43-9708-43347C5830A5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8AA0-9553-BC4A-ACBB-60DE0B44F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32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30B79-43EB-0C43-9708-43347C5830A5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B8AA0-9553-BC4A-ACBB-60DE0B44F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6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diagramQuickStyle" Target="../diagrams/quickStyle3.xml"/><Relationship Id="rId20" Type="http://schemas.openxmlformats.org/officeDocument/2006/relationships/diagramColors" Target="../diagrams/colors5.xml"/><Relationship Id="rId21" Type="http://schemas.microsoft.com/office/2007/relationships/diagramDrawing" Target="../diagrams/drawing5.xml"/><Relationship Id="rId10" Type="http://schemas.openxmlformats.org/officeDocument/2006/relationships/diagramColors" Target="../diagrams/colors3.xml"/><Relationship Id="rId11" Type="http://schemas.microsoft.com/office/2007/relationships/diagramDrawing" Target="../diagrams/drawing3.xml"/><Relationship Id="rId12" Type="http://schemas.openxmlformats.org/officeDocument/2006/relationships/diagramData" Target="../diagrams/data4.xml"/><Relationship Id="rId13" Type="http://schemas.openxmlformats.org/officeDocument/2006/relationships/diagramLayout" Target="../diagrams/layout4.xml"/><Relationship Id="rId14" Type="http://schemas.openxmlformats.org/officeDocument/2006/relationships/diagramQuickStyle" Target="../diagrams/quickStyle4.xml"/><Relationship Id="rId15" Type="http://schemas.openxmlformats.org/officeDocument/2006/relationships/diagramColors" Target="../diagrams/colors4.xml"/><Relationship Id="rId16" Type="http://schemas.microsoft.com/office/2007/relationships/diagramDrawing" Target="../diagrams/drawing4.xml"/><Relationship Id="rId17" Type="http://schemas.openxmlformats.org/officeDocument/2006/relationships/diagramData" Target="../diagrams/data5.xml"/><Relationship Id="rId18" Type="http://schemas.openxmlformats.org/officeDocument/2006/relationships/diagramLayout" Target="../diagrams/layout5.xml"/><Relationship Id="rId19" Type="http://schemas.openxmlformats.org/officeDocument/2006/relationships/diagramQuickStyle" Target="../diagrams/quickStyle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diagramData" Target="../diagrams/data3.xml"/><Relationship Id="rId8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97848564"/>
              </p:ext>
            </p:extLst>
          </p:nvPr>
        </p:nvGraphicFramePr>
        <p:xfrm>
          <a:off x="127000" y="1396999"/>
          <a:ext cx="9017000" cy="5249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user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34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687857095"/>
              </p:ext>
            </p:extLst>
          </p:nvPr>
        </p:nvGraphicFramePr>
        <p:xfrm>
          <a:off x="3726744" y="5475111"/>
          <a:ext cx="1916289" cy="116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statuses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6234938"/>
              </p:ext>
            </p:extLst>
          </p:nvPr>
        </p:nvGraphicFramePr>
        <p:xfrm>
          <a:off x="1566333" y="1651001"/>
          <a:ext cx="6096000" cy="1961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81953077"/>
              </p:ext>
            </p:extLst>
          </p:nvPr>
        </p:nvGraphicFramePr>
        <p:xfrm>
          <a:off x="790222" y="3711222"/>
          <a:ext cx="2936522" cy="1763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71214834"/>
              </p:ext>
            </p:extLst>
          </p:nvPr>
        </p:nvGraphicFramePr>
        <p:xfrm>
          <a:off x="5517446" y="3668889"/>
          <a:ext cx="3062110" cy="1806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  <p:extLst>
      <p:ext uri="{BB962C8B-B14F-4D97-AF65-F5344CB8AC3E}">
        <p14:creationId xmlns:p14="http://schemas.microsoft.com/office/powerpoint/2010/main" val="1859853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175</Words>
  <Application>Microsoft Macintosh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Primary user flow</vt:lpstr>
      <vt:lpstr>Other statuses</vt:lpstr>
    </vt:vector>
  </TitlesOfParts>
  <Company>UPHS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user flow</dc:title>
  <dc:creator>Michael Y Kopinsky</dc:creator>
  <cp:lastModifiedBy>Michael Y Kopinsky</cp:lastModifiedBy>
  <cp:revision>9</cp:revision>
  <dcterms:created xsi:type="dcterms:W3CDTF">2015-04-22T12:03:03Z</dcterms:created>
  <dcterms:modified xsi:type="dcterms:W3CDTF">2015-04-22T12:49:30Z</dcterms:modified>
</cp:coreProperties>
</file>